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1.svg" ContentType="image/svg+xml"/>
  <Override PartName="/ppt/media/image13.svg" ContentType="image/svg+xml"/>
  <Override PartName="/ppt/media/image15.svg" ContentType="image/svg+xml"/>
  <Override PartName="/ppt/media/image21.svg" ContentType="image/svg+xml"/>
  <Override PartName="/ppt/media/image23.svg" ContentType="image/svg+xml"/>
  <Override PartName="/ppt/media/image25.svg" ContentType="image/svg+xml"/>
  <Override PartName="/ppt/media/image26.svg" ContentType="image/svg+xml"/>
  <Override PartName="/ppt/media/image30.svg" ContentType="image/svg+xml"/>
  <Override PartName="/ppt/media/image32.svg" ContentType="image/svg+xml"/>
  <Override PartName="/ppt/media/image34.svg" ContentType="image/svg+xml"/>
  <Override PartName="/ppt/media/image3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2"/>
  </p:sldMasterIdLst>
  <p:notesMasterIdLst>
    <p:notesMasterId r:id="rId17"/>
  </p:notesMasterIdLst>
  <p:handoutMasterIdLst>
    <p:handoutMasterId r:id="rId18"/>
  </p:handoutMasterIdLst>
  <p:sldIdLst>
    <p:sldId id="340" r:id="rId3"/>
    <p:sldId id="394" r:id="rId4"/>
    <p:sldId id="341" r:id="rId5"/>
    <p:sldId id="381" r:id="rId6"/>
    <p:sldId id="377" r:id="rId7"/>
    <p:sldId id="373" r:id="rId8"/>
    <p:sldId id="376" r:id="rId9"/>
    <p:sldId id="372" r:id="rId10"/>
    <p:sldId id="395" r:id="rId27"/>
    <p:sldId id="396" r:id="rId28"/>
    <p:sldId id="397" r:id="rId29"/>
    <p:sldId id="398" r:id="rId30"/>
    <p:sldId id="375" r:id="rId11"/>
    <p:sldId id="379" r:id="rId12"/>
    <p:sldId id="354" r:id="rId13"/>
    <p:sldId id="374" r:id="rId14"/>
    <p:sldId id="343" r:id="rId15"/>
    <p:sldId id="393" r:id="rId16"/>
  </p:sldIdLst>
  <p:sldSz cx="12192000" cy="6858000"/>
  <p:notesSz cx="6858000" cy="9144000"/>
  <p:embeddedFontLst>
    <p:embeddedFont>
      <p:font typeface="Inter" panose="020B0604020202020204" charset="0"/>
      <p:regular r:id="rId19"/>
      <p:bold r:id="rId20"/>
    </p:embeddedFont>
    <p:embeddedFont>
      <p:font typeface="Inter Black" panose="020B0604020202020204" charset="0"/>
      <p:bold r:id="rId21"/>
    </p:embeddedFont>
  </p:embeddedFontLst>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DBF8"/>
    <a:srgbClr val="4AC7F9"/>
    <a:srgbClr val="47B2FA"/>
    <a:srgbClr val="54A6FB"/>
    <a:srgbClr val="4589FB"/>
    <a:srgbClr val="4675FC"/>
    <a:srgbClr val="54FDED"/>
    <a:srgbClr val="4EE4F0"/>
    <a:srgbClr val="49CCF3"/>
    <a:srgbClr val="44B3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82" d="100"/>
          <a:sy n="82" d="100"/>
        </p:scale>
        <p:origin x="773" y="72"/>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13.xml"/><Relationship Id="rId12" Type="http://schemas.openxmlformats.org/officeDocument/2006/relationships/slide" Target="slides/slide14.xml"/><Relationship Id="rId13" Type="http://schemas.openxmlformats.org/officeDocument/2006/relationships/slide" Target="slides/slide15.xml"/><Relationship Id="rId14" Type="http://schemas.openxmlformats.org/officeDocument/2006/relationships/slide" Target="slides/slide16.xml"/><Relationship Id="rId15" Type="http://schemas.openxmlformats.org/officeDocument/2006/relationships/slide" Target="slides/slide17.xml"/><Relationship Id="rId16" Type="http://schemas.openxmlformats.org/officeDocument/2006/relationships/slide" Target="slides/slide18.xml"/><Relationship Id="rId17" Type="http://schemas.openxmlformats.org/officeDocument/2006/relationships/notesMaster" Target="notesMasters/notesMaster1.xml"/><Relationship Id="rId18" Type="http://schemas.openxmlformats.org/officeDocument/2006/relationships/handoutMaster" Target="handoutMasters/handoutMaster1.xml"/><Relationship Id="rId19" Type="http://schemas.openxmlformats.org/officeDocument/2006/relationships/font" Target="fonts/font1.fntdata"/><Relationship Id="rId20" Type="http://schemas.openxmlformats.org/officeDocument/2006/relationships/font" Target="fonts/font2.fntdata"/><Relationship Id="rId21" Type="http://schemas.openxmlformats.org/officeDocument/2006/relationships/font" Target="fonts/font3.fntdata"/><Relationship Id="rId22" Type="http://schemas.openxmlformats.org/officeDocument/2006/relationships/tags" Target="tags/tag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27" Type="http://schemas.openxmlformats.org/officeDocument/2006/relationships/slide" Target="slides/slide9.xml"/><Relationship Id="rId28" Type="http://schemas.openxmlformats.org/officeDocument/2006/relationships/slide" Target="slides/slide10.xml"/><Relationship Id="rId29" Type="http://schemas.openxmlformats.org/officeDocument/2006/relationships/slide" Target="slides/slide11.xml"/><Relationship Id="rId30"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Inter Black" panose="02000503000000020004" charset="0"/>
              <a:ea typeface="Inter Black" panose="02000503000000020004" charset="0"/>
              <a:cs typeface="Inter" panose="02000503000000020004"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Inter Black" panose="02000503000000020004" charset="0"/>
                <a:ea typeface="Inter Black" panose="02000503000000020004" charset="0"/>
                <a:cs typeface="Inter" panose="02000503000000020004" charset="0"/>
              </a:rPr>
              <a:t>2025/12/20</a:t>
            </a:fld>
            <a:endParaRPr lang="zh-CN" altLang="en-US">
              <a:latin typeface="Inter Black" panose="02000503000000020004" charset="0"/>
              <a:ea typeface="Inter Black" panose="02000503000000020004" charset="0"/>
              <a:cs typeface="Inter" panose="02000503000000020004"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Inter Black" panose="02000503000000020004" charset="0"/>
              <a:ea typeface="Inter Black" panose="02000503000000020004" charset="0"/>
              <a:cs typeface="Inter" panose="02000503000000020004"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Inter Black" panose="02000503000000020004" charset="0"/>
                <a:ea typeface="Inter Black" panose="02000503000000020004" charset="0"/>
                <a:cs typeface="Inter" panose="02000503000000020004" charset="0"/>
              </a:rPr>
              <a:t>‹#›</a:t>
            </a:fld>
            <a:endParaRPr lang="zh-CN" altLang="en-US">
              <a:latin typeface="Inter Black" panose="02000503000000020004" charset="0"/>
              <a:ea typeface="Inter Black" panose="02000503000000020004" charset="0"/>
              <a:cs typeface="Inter" panose="0200050300000002000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Inter Black" panose="02000503000000020004" charset="0"/>
                <a:ea typeface="Inter Black" panose="02000503000000020004" charset="0"/>
                <a:cs typeface="Inter" panose="0200050300000002000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Inter Black" panose="02000503000000020004" charset="0"/>
                <a:ea typeface="Inter Black" panose="02000503000000020004" charset="0"/>
                <a:cs typeface="Inter" panose="02000503000000020004" charset="0"/>
              </a:defRPr>
            </a:lvl1pPr>
          </a:lstStyle>
          <a:p>
            <a:fld id="{D2A48B96-639E-45A3-A0BA-2464DFDB1FAA}" type="datetimeFigureOut">
              <a:rPr lang="zh-CN" altLang="en-US" smtClean="0"/>
              <a:t>2025/12/20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Inter Black" panose="02000503000000020004" charset="0"/>
                <a:ea typeface="Inter Black" panose="02000503000000020004" charset="0"/>
                <a:cs typeface="Inter" panose="0200050300000002000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Inter Black" panose="02000503000000020004" charset="0"/>
                <a:ea typeface="Inter Black" panose="02000503000000020004" charset="0"/>
                <a:cs typeface="Inter" panose="02000503000000020004" charset="0"/>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Inter Black" panose="02000503000000020004" charset="0"/>
        <a:ea typeface="Inter Black" panose="02000503000000020004" charset="0"/>
        <a:cs typeface="Inter" panose="02000503000000020004" charset="0"/>
      </a:defRPr>
    </a:lvl1pPr>
    <a:lvl2pPr marL="457200" algn="l" defTabSz="914400" rtl="0" eaLnBrk="1" latinLnBrk="0" hangingPunct="1">
      <a:defRPr sz="1200" kern="1200">
        <a:solidFill>
          <a:schemeClr val="tx1"/>
        </a:solidFill>
        <a:latin typeface="Inter Black" panose="02000503000000020004" charset="0"/>
        <a:ea typeface="Inter Black" panose="02000503000000020004" charset="0"/>
        <a:cs typeface="Inter" panose="02000503000000020004" charset="0"/>
      </a:defRPr>
    </a:lvl2pPr>
    <a:lvl3pPr marL="914400" algn="l" defTabSz="914400" rtl="0" eaLnBrk="1" latinLnBrk="0" hangingPunct="1">
      <a:defRPr sz="1200" kern="1200">
        <a:solidFill>
          <a:schemeClr val="tx1"/>
        </a:solidFill>
        <a:latin typeface="Inter Black" panose="02000503000000020004" charset="0"/>
        <a:ea typeface="Inter Black" panose="02000503000000020004" charset="0"/>
        <a:cs typeface="Inter" panose="02000503000000020004" charset="0"/>
      </a:defRPr>
    </a:lvl3pPr>
    <a:lvl4pPr marL="1371600" algn="l" defTabSz="914400" rtl="0" eaLnBrk="1" latinLnBrk="0" hangingPunct="1">
      <a:defRPr sz="1200" kern="1200">
        <a:solidFill>
          <a:schemeClr val="tx1"/>
        </a:solidFill>
        <a:latin typeface="Inter Black" panose="02000503000000020004" charset="0"/>
        <a:ea typeface="Inter Black" panose="02000503000000020004" charset="0"/>
        <a:cs typeface="Inter" panose="02000503000000020004" charset="0"/>
      </a:defRPr>
    </a:lvl4pPr>
    <a:lvl5pPr marL="1828800" algn="l" defTabSz="914400" rtl="0" eaLnBrk="1" latinLnBrk="0" hangingPunct="1">
      <a:defRPr sz="1200" kern="1200">
        <a:solidFill>
          <a:schemeClr val="tx1"/>
        </a:solidFill>
        <a:latin typeface="Inter Black" panose="02000503000000020004" charset="0"/>
        <a:ea typeface="Inter Black" panose="02000503000000020004" charset="0"/>
        <a:cs typeface="Inter" panose="0200050300000002000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18093-93B8-DD9D-0183-81F9BCAC121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E6A3B7B-04CF-B1CD-0EEB-CAB4AB81EA81}"/>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BCA9C967-A810-8A37-6449-6F9F4F8706D1}"/>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985729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tags" Target="../tags/tag9.xml"/><Relationship Id="rId3" Type="http://schemas.openxmlformats.org/officeDocument/2006/relationships/tags" Target="../tags/tag10.xml"/><Relationship Id="rId4" Type="http://schemas.openxmlformats.org/officeDocument/2006/relationships/tags" Target="../tags/tag11.xml"/><Relationship Id="rId5" Type="http://schemas.openxmlformats.org/officeDocument/2006/relationships/tags" Target="../tags/tag12.xml"/><Relationship Id="rId6"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ags" Target="../tags/tag55.xml"/><Relationship Id="rId2" Type="http://schemas.openxmlformats.org/officeDocument/2006/relationships/tags" Target="../tags/tag56.xml"/><Relationship Id="rId3" Type="http://schemas.openxmlformats.org/officeDocument/2006/relationships/tags" Target="../tags/tag57.xml"/><Relationship Id="rId4" Type="http://schemas.openxmlformats.org/officeDocument/2006/relationships/tags" Target="../tags/tag58.xml"/><Relationship Id="rId5"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ags" Target="../tags/tag59.xml"/><Relationship Id="rId2" Type="http://schemas.openxmlformats.org/officeDocument/2006/relationships/tags" Target="../tags/tag60.xml"/><Relationship Id="rId3" Type="http://schemas.openxmlformats.org/officeDocument/2006/relationships/tags" Target="../tags/tag61.xml"/><Relationship Id="rId4" Type="http://schemas.openxmlformats.org/officeDocument/2006/relationships/tags" Target="../tags/tag62.xml"/><Relationship Id="rId5" Type="http://schemas.openxmlformats.org/officeDocument/2006/relationships/tags" Target="../tags/tag63.xml"/><Relationship Id="rId6"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tags" Target="../tags/tag70.xml"/><Relationship Id="rId2" Type="http://schemas.openxmlformats.org/officeDocument/2006/relationships/tags" Target="../tags/tag71.xml"/><Relationship Id="rId3" Type="http://schemas.openxmlformats.org/officeDocument/2006/relationships/tags" Target="../tags/tag72.xml"/><Relationship Id="rId4" Type="http://schemas.openxmlformats.org/officeDocument/2006/relationships/tags" Target="../tags/tag73.xml"/><Relationship Id="rId5" Type="http://schemas.openxmlformats.org/officeDocument/2006/relationships/tags" Target="../tags/tag74.xml"/><Relationship Id="rId6"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tags" Target="../tags/tag75.xml"/><Relationship Id="rId2" Type="http://schemas.openxmlformats.org/officeDocument/2006/relationships/tags" Target="../tags/tag76.xml"/><Relationship Id="rId3" Type="http://schemas.openxmlformats.org/officeDocument/2006/relationships/tags" Target="../tags/tag77.xml"/><Relationship Id="rId4" Type="http://schemas.openxmlformats.org/officeDocument/2006/relationships/tags" Target="../tags/tag78.xml"/><Relationship Id="rId5" Type="http://schemas.openxmlformats.org/officeDocument/2006/relationships/tags" Target="../tags/tag79.xml"/><Relationship Id="rId6"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tags" Target="../tags/tag80.xml"/><Relationship Id="rId2" Type="http://schemas.openxmlformats.org/officeDocument/2006/relationships/tags" Target="../tags/tag81.xml"/><Relationship Id="rId3" Type="http://schemas.openxmlformats.org/officeDocument/2006/relationships/tags" Target="../tags/tag82.xml"/><Relationship Id="rId4" Type="http://schemas.openxmlformats.org/officeDocument/2006/relationships/tags" Target="../tags/tag83.xml"/><Relationship Id="rId5" Type="http://schemas.openxmlformats.org/officeDocument/2006/relationships/tags" Target="../tags/tag84.xml"/><Relationship Id="rId6"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tags" Target="../tags/tag85.xml"/><Relationship Id="rId2" Type="http://schemas.openxmlformats.org/officeDocument/2006/relationships/tags" Target="../tags/tag86.xml"/><Relationship Id="rId3" Type="http://schemas.openxmlformats.org/officeDocument/2006/relationships/tags" Target="../tags/tag87.xml"/><Relationship Id="rId4" Type="http://schemas.openxmlformats.org/officeDocument/2006/relationships/tags" Target="../tags/tag88.xml"/><Relationship Id="rId5" Type="http://schemas.openxmlformats.org/officeDocument/2006/relationships/tags" Target="../tags/tag89.xml"/><Relationship Id="rId6" Type="http://schemas.openxmlformats.org/officeDocument/2006/relationships/tags" Target="../tags/tag90.xml"/><Relationship Id="rId7"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tags" Target="../tags/tag91.xml"/><Relationship Id="rId2" Type="http://schemas.openxmlformats.org/officeDocument/2006/relationships/tags" Target="../tags/tag92.xml"/><Relationship Id="rId3" Type="http://schemas.openxmlformats.org/officeDocument/2006/relationships/tags" Target="../tags/tag93.xml"/><Relationship Id="rId4" Type="http://schemas.openxmlformats.org/officeDocument/2006/relationships/tags" Target="../tags/tag94.xml"/><Relationship Id="rId5" Type="http://schemas.openxmlformats.org/officeDocument/2006/relationships/tags" Target="../tags/tag95.xml"/><Relationship Id="rId6" Type="http://schemas.openxmlformats.org/officeDocument/2006/relationships/tags" Target="../tags/tag96.xml"/><Relationship Id="rId7" Type="http://schemas.openxmlformats.org/officeDocument/2006/relationships/tags" Target="../tags/tag97.xml"/><Relationship Id="rId8" Type="http://schemas.openxmlformats.org/officeDocument/2006/relationships/tags" Target="../tags/tag98.xml"/><Relationship Id="rId9"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tags" Target="../tags/tag99.xml"/><Relationship Id="rId2" Type="http://schemas.openxmlformats.org/officeDocument/2006/relationships/tags" Target="../tags/tag100.xml"/><Relationship Id="rId3" Type="http://schemas.openxmlformats.org/officeDocument/2006/relationships/tags" Target="../tags/tag101.xml"/><Relationship Id="rId4" Type="http://schemas.openxmlformats.org/officeDocument/2006/relationships/tags" Target="../tags/tag102.xml"/><Relationship Id="rId5"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tags" Target="../tags/tag103.xml"/><Relationship Id="rId2" Type="http://schemas.openxmlformats.org/officeDocument/2006/relationships/tags" Target="../tags/tag104.xml"/><Relationship Id="rId3" Type="http://schemas.openxmlformats.org/officeDocument/2006/relationships/tags" Target="../tags/tag105.xml"/><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tags" Target="../tags/tag106.xml"/><Relationship Id="rId2" Type="http://schemas.openxmlformats.org/officeDocument/2006/relationships/tags" Target="../tags/tag107.xml"/><Relationship Id="rId3" Type="http://schemas.openxmlformats.org/officeDocument/2006/relationships/tags" Target="../tags/tag108.xml"/><Relationship Id="rId4" Type="http://schemas.openxmlformats.org/officeDocument/2006/relationships/tags" Target="../tags/tag109.xml"/><Relationship Id="rId5" Type="http://schemas.openxmlformats.org/officeDocument/2006/relationships/tags" Target="../tags/tag110.xml"/><Relationship Id="rId6" Type="http://schemas.openxmlformats.org/officeDocument/2006/relationships/tags" Target="../tags/tag111.xml"/><Relationship Id="rId7"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tags" Target="../tags/tag14.xml"/><Relationship Id="rId3" Type="http://schemas.openxmlformats.org/officeDocument/2006/relationships/tags" Target="../tags/tag15.xml"/><Relationship Id="rId4" Type="http://schemas.openxmlformats.org/officeDocument/2006/relationships/tags" Target="../tags/tag16.xml"/><Relationship Id="rId5" Type="http://schemas.openxmlformats.org/officeDocument/2006/relationships/tags" Target="../tags/tag17.xml"/><Relationship Id="rId6"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tags" Target="../tags/tag112.xml"/><Relationship Id="rId2" Type="http://schemas.openxmlformats.org/officeDocument/2006/relationships/tags" Target="../tags/tag113.xml"/><Relationship Id="rId3" Type="http://schemas.openxmlformats.org/officeDocument/2006/relationships/tags" Target="../tags/tag114.xml"/><Relationship Id="rId4" Type="http://schemas.openxmlformats.org/officeDocument/2006/relationships/tags" Target="../tags/tag115.xml"/><Relationship Id="rId5" Type="http://schemas.openxmlformats.org/officeDocument/2006/relationships/tags" Target="../tags/tag116.xml"/><Relationship Id="rId6"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tags" Target="../tags/tag117.xml"/><Relationship Id="rId2" Type="http://schemas.openxmlformats.org/officeDocument/2006/relationships/tags" Target="../tags/tag118.xml"/><Relationship Id="rId3" Type="http://schemas.openxmlformats.org/officeDocument/2006/relationships/tags" Target="../tags/tag119.xml"/><Relationship Id="rId4" Type="http://schemas.openxmlformats.org/officeDocument/2006/relationships/tags" Target="../tags/tag120.xml"/><Relationship Id="rId5"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tags" Target="../tags/tag121.xml"/><Relationship Id="rId2" Type="http://schemas.openxmlformats.org/officeDocument/2006/relationships/tags" Target="../tags/tag122.xml"/><Relationship Id="rId3" Type="http://schemas.openxmlformats.org/officeDocument/2006/relationships/tags" Target="../tags/tag123.xml"/><Relationship Id="rId4" Type="http://schemas.openxmlformats.org/officeDocument/2006/relationships/tags" Target="../tags/tag124.xml"/><Relationship Id="rId5" Type="http://schemas.openxmlformats.org/officeDocument/2006/relationships/tags" Target="../tags/tag125.xml"/><Relationship Id="rId6"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tags" Target="../tags/tag19.xml"/><Relationship Id="rId3" Type="http://schemas.openxmlformats.org/officeDocument/2006/relationships/tags" Target="../tags/tag20.xml"/><Relationship Id="rId4" Type="http://schemas.openxmlformats.org/officeDocument/2006/relationships/tags" Target="../tags/tag21.xml"/><Relationship Id="rId5" Type="http://schemas.openxmlformats.org/officeDocument/2006/relationships/tags" Target="../tags/tag22.xml"/><Relationship Id="rId6"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tags" Target="../tags/tag24.xml"/><Relationship Id="rId3" Type="http://schemas.openxmlformats.org/officeDocument/2006/relationships/tags" Target="../tags/tag25.xml"/><Relationship Id="rId4" Type="http://schemas.openxmlformats.org/officeDocument/2006/relationships/tags" Target="../tags/tag26.xml"/><Relationship Id="rId5" Type="http://schemas.openxmlformats.org/officeDocument/2006/relationships/tags" Target="../tags/tag27.xml"/><Relationship Id="rId6" Type="http://schemas.openxmlformats.org/officeDocument/2006/relationships/tags" Target="../tags/tag28.xml"/><Relationship Id="rId7"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tags" Target="../tags/tag29.xml"/><Relationship Id="rId2" Type="http://schemas.openxmlformats.org/officeDocument/2006/relationships/tags" Target="../tags/tag30.xml"/><Relationship Id="rId3" Type="http://schemas.openxmlformats.org/officeDocument/2006/relationships/tags" Target="../tags/tag31.xml"/><Relationship Id="rId4" Type="http://schemas.openxmlformats.org/officeDocument/2006/relationships/tags" Target="../tags/tag32.xml"/><Relationship Id="rId5" Type="http://schemas.openxmlformats.org/officeDocument/2006/relationships/tags" Target="../tags/tag33.xml"/><Relationship Id="rId6" Type="http://schemas.openxmlformats.org/officeDocument/2006/relationships/tags" Target="../tags/tag34.xml"/><Relationship Id="rId7" Type="http://schemas.openxmlformats.org/officeDocument/2006/relationships/tags" Target="../tags/tag35.xml"/><Relationship Id="rId8" Type="http://schemas.openxmlformats.org/officeDocument/2006/relationships/tags" Target="../tags/tag36.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tags" Target="../tags/tag37.xml"/><Relationship Id="rId2" Type="http://schemas.openxmlformats.org/officeDocument/2006/relationships/tags" Target="../tags/tag38.xml"/><Relationship Id="rId3" Type="http://schemas.openxmlformats.org/officeDocument/2006/relationships/tags" Target="../tags/tag39.xml"/><Relationship Id="rId4" Type="http://schemas.openxmlformats.org/officeDocument/2006/relationships/tags" Target="../tags/tag40.xml"/><Relationship Id="rId5"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tags" Target="../tags/tag42.xml"/><Relationship Id="rId3" Type="http://schemas.openxmlformats.org/officeDocument/2006/relationships/tags" Target="../tags/tag43.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tags" Target="../tags/tag45.xml"/><Relationship Id="rId3" Type="http://schemas.openxmlformats.org/officeDocument/2006/relationships/tags" Target="../tags/tag46.xml"/><Relationship Id="rId4" Type="http://schemas.openxmlformats.org/officeDocument/2006/relationships/tags" Target="../tags/tag47.xml"/><Relationship Id="rId5" Type="http://schemas.openxmlformats.org/officeDocument/2006/relationships/tags" Target="../tags/tag48.xml"/><Relationship Id="rId6" Type="http://schemas.openxmlformats.org/officeDocument/2006/relationships/tags" Target="../tags/tag49.xml"/><Relationship Id="rId7"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tags" Target="../tags/tag50.xml"/><Relationship Id="rId2" Type="http://schemas.openxmlformats.org/officeDocument/2006/relationships/tags" Target="../tags/tag51.xml"/><Relationship Id="rId3" Type="http://schemas.openxmlformats.org/officeDocument/2006/relationships/tags" Target="../tags/tag52.xml"/><Relationship Id="rId4" Type="http://schemas.openxmlformats.org/officeDocument/2006/relationships/tags" Target="../tags/tag53.xml"/><Relationship Id="rId5" Type="http://schemas.openxmlformats.org/officeDocument/2006/relationships/tags" Target="../tags/tag54.xml"/><Relationship Id="rId6"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2025/12/20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2025/12/20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2025/12/20</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2025/12/20</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2025/12/20</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2025/12/20</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2025/12/20</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2025/12/20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2025/12/20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2025/12/20</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2025/12/20</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2025/12/20</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2025/12/20</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2025/12/20</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tags" Target="../tags/tag2.xml"/><Relationship Id="rId14" Type="http://schemas.openxmlformats.org/officeDocument/2006/relationships/tags" Target="../tags/tag3.xml"/><Relationship Id="rId15" Type="http://schemas.openxmlformats.org/officeDocument/2006/relationships/tags" Target="../tags/tag4.xml"/><Relationship Id="rId16" Type="http://schemas.openxmlformats.org/officeDocument/2006/relationships/tags" Target="../tags/tag5.xml"/><Relationship Id="rId17" Type="http://schemas.openxmlformats.org/officeDocument/2006/relationships/tags" Target="../tags/tag6.xml"/><Relationship Id="rId18" Type="http://schemas.openxmlformats.org/officeDocument/2006/relationships/tags" Target="../tags/tag7.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tags" Target="../tags/tag64.xml"/><Relationship Id="rId14" Type="http://schemas.openxmlformats.org/officeDocument/2006/relationships/tags" Target="../tags/tag65.xml"/><Relationship Id="rId15" Type="http://schemas.openxmlformats.org/officeDocument/2006/relationships/tags" Target="../tags/tag66.xml"/><Relationship Id="rId16" Type="http://schemas.openxmlformats.org/officeDocument/2006/relationships/tags" Target="../tags/tag67.xml"/><Relationship Id="rId17" Type="http://schemas.openxmlformats.org/officeDocument/2006/relationships/tags" Target="../tags/tag68.xml"/><Relationship Id="rId18" Type="http://schemas.openxmlformats.org/officeDocument/2006/relationships/tags" Target="../tags/tag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Inter" panose="02000503000000020004" charset="0"/>
          <a:ea typeface="Inter Black" panose="02000503000000020004" charset="0"/>
          <a:cs typeface="Inter" panose="02000503000000020004" charset="0"/>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Inter" panose="02000503000000020004" charset="0"/>
          <a:ea typeface="Inter Black" panose="02000503000000020004" charset="0"/>
          <a:cs typeface="Inter" panose="02000503000000020004" charset="0"/>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tags" Target="../tags/tag126.xml"/><Relationship Id="rId2" Type="http://schemas.openxmlformats.org/officeDocument/2006/relationships/tags" Target="../tags/tag127.xml"/><Relationship Id="rId3" Type="http://schemas.openxmlformats.org/officeDocument/2006/relationships/tags" Target="../tags/tag128.xml"/><Relationship Id="rId4" Type="http://schemas.openxmlformats.org/officeDocument/2006/relationships/tags" Target="../tags/tag129.xml"/><Relationship Id="rId5" Type="http://schemas.openxmlformats.org/officeDocument/2006/relationships/tags" Target="../tags/tag130.xml"/><Relationship Id="rId6" Type="http://schemas.openxmlformats.org/officeDocument/2006/relationships/tags" Target="../tags/tag131.xml"/><Relationship Id="rId7" Type="http://schemas.openxmlformats.org/officeDocument/2006/relationships/tags" Target="../tags/tag132.xml"/><Relationship Id="rId8" Type="http://schemas.openxmlformats.org/officeDocument/2006/relationships/tags" Target="../tags/tag133.xml"/><Relationship Id="rId9" Type="http://schemas.openxmlformats.org/officeDocument/2006/relationships/tags" Target="../tags/tag134.xml"/><Relationship Id="rId10" Type="http://schemas.openxmlformats.org/officeDocument/2006/relationships/tags" Target="../tags/tag135.xml"/><Relationship Id="rId11" Type="http://schemas.openxmlformats.org/officeDocument/2006/relationships/tags" Target="../tags/tag136.xml"/><Relationship Id="rId12" Type="http://schemas.openxmlformats.org/officeDocument/2006/relationships/tags" Target="../tags/tag137.xml"/><Relationship Id="rId13" Type="http://schemas.openxmlformats.org/officeDocument/2006/relationships/tags" Target="../tags/tag138.xml"/><Relationship Id="rId14" Type="http://schemas.openxmlformats.org/officeDocument/2006/relationships/tags" Target="../tags/tag139.xml"/><Relationship Id="rId15" Type="http://schemas.openxmlformats.org/officeDocument/2006/relationships/tags" Target="../tags/tag140.xml"/><Relationship Id="rId16" Type="http://schemas.openxmlformats.org/officeDocument/2006/relationships/tags" Target="../tags/tag141.xml"/><Relationship Id="rId17" Type="http://schemas.openxmlformats.org/officeDocument/2006/relationships/tags" Target="../tags/tag142.xml"/><Relationship Id="rId18" Type="http://schemas.openxmlformats.org/officeDocument/2006/relationships/tags" Target="../tags/tag143.xml"/><Relationship Id="rId19" Type="http://schemas.openxmlformats.org/officeDocument/2006/relationships/tags" Target="../tags/tag144.xml"/><Relationship Id="rId20" Type="http://schemas.openxmlformats.org/officeDocument/2006/relationships/tags" Target="../tags/tag145.xml"/><Relationship Id="rId21" Type="http://schemas.openxmlformats.org/officeDocument/2006/relationships/tags" Target="../tags/tag146.xml"/><Relationship Id="rId22" Type="http://schemas.openxmlformats.org/officeDocument/2006/relationships/tags" Target="../tags/tag147.xml"/><Relationship Id="rId23" Type="http://schemas.openxmlformats.org/officeDocument/2006/relationships/tags" Target="../tags/tag148.xml"/><Relationship Id="rId24" Type="http://schemas.openxmlformats.org/officeDocument/2006/relationships/tags" Target="../tags/tag149.xml"/><Relationship Id="rId25" Type="http://schemas.openxmlformats.org/officeDocument/2006/relationships/tags" Target="../tags/tag150.xml"/><Relationship Id="rId26" Type="http://schemas.openxmlformats.org/officeDocument/2006/relationships/slideLayout" Target="../slideLayouts/slideLayout12.xml"/><Relationship Id="rId27" Type="http://schemas.openxmlformats.org/officeDocument/2006/relationships/notesSlide" Target="../notesSlides/notesSlide1.xml"/><Relationship Id="rId28"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 Id="rId3" Type="http://schemas.openxmlformats.org/officeDocument/2006/relationships/image" Target="../media/image42.png"/><Relationship Id="rId4" Type="http://schemas.openxmlformats.org/officeDocument/2006/relationships/image" Target="../media/image44.png"/><Relationship Id="rId5" Type="http://schemas.openxmlformats.org/officeDocument/2006/relationships/image" Target="../media/image4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 Id="rId3" Type="http://schemas.openxmlformats.org/officeDocument/2006/relationships/image" Target="../media/image43.png"/><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tags" Target="../tags/tag281.xml"/><Relationship Id="rId2" Type="http://schemas.openxmlformats.org/officeDocument/2006/relationships/tags" Target="../tags/tag282.xml"/><Relationship Id="rId3" Type="http://schemas.openxmlformats.org/officeDocument/2006/relationships/tags" Target="../tags/tag283.xml"/><Relationship Id="rId4" Type="http://schemas.openxmlformats.org/officeDocument/2006/relationships/tags" Target="../tags/tag284.xml"/><Relationship Id="rId5" Type="http://schemas.openxmlformats.org/officeDocument/2006/relationships/tags" Target="../tags/tag285.xml"/><Relationship Id="rId6" Type="http://schemas.openxmlformats.org/officeDocument/2006/relationships/tags" Target="../tags/tag286.xml"/><Relationship Id="rId7" Type="http://schemas.openxmlformats.org/officeDocument/2006/relationships/tags" Target="../tags/tag287.xml"/><Relationship Id="rId8" Type="http://schemas.openxmlformats.org/officeDocument/2006/relationships/tags" Target="../tags/tag288.xml"/><Relationship Id="rId9" Type="http://schemas.openxmlformats.org/officeDocument/2006/relationships/tags" Target="../tags/tag289.xml"/><Relationship Id="rId10" Type="http://schemas.openxmlformats.org/officeDocument/2006/relationships/tags" Target="../tags/tag290.xml"/><Relationship Id="rId11" Type="http://schemas.openxmlformats.org/officeDocument/2006/relationships/slideLayout" Target="../slideLayouts/slideLayout12.xml"/><Relationship Id="rId12" Type="http://schemas.openxmlformats.org/officeDocument/2006/relationships/notesSlide" Target="../notesSlides/notesSlide9.xml"/><Relationship Id="rId13" Type="http://schemas.openxmlformats.org/officeDocument/2006/relationships/image" Target="../media/image18.jpeg"/></Relationships>
</file>

<file path=ppt/slides/_rels/slide14.xml.rels><?xml version='1.0' encoding='UTF-8' standalone='yes'?>
<Relationships xmlns="http://schemas.openxmlformats.org/package/2006/relationships"><Relationship Id="rId1" Type="http://schemas.openxmlformats.org/officeDocument/2006/relationships/tags" Target="../tags/tag291.xml"/><Relationship Id="rId2" Type="http://schemas.openxmlformats.org/officeDocument/2006/relationships/tags" Target="../tags/tag292.xml"/><Relationship Id="rId3" Type="http://schemas.openxmlformats.org/officeDocument/2006/relationships/tags" Target="../tags/tag293.xml"/><Relationship Id="rId4" Type="http://schemas.openxmlformats.org/officeDocument/2006/relationships/tags" Target="../tags/tag294.xml"/><Relationship Id="rId5" Type="http://schemas.openxmlformats.org/officeDocument/2006/relationships/tags" Target="../tags/tag295.xml"/><Relationship Id="rId6" Type="http://schemas.openxmlformats.org/officeDocument/2006/relationships/tags" Target="../tags/tag296.xml"/><Relationship Id="rId7" Type="http://schemas.openxmlformats.org/officeDocument/2006/relationships/tags" Target="../tags/tag297.xml"/><Relationship Id="rId8" Type="http://schemas.openxmlformats.org/officeDocument/2006/relationships/tags" Target="../tags/tag298.xml"/><Relationship Id="rId9" Type="http://schemas.openxmlformats.org/officeDocument/2006/relationships/tags" Target="../tags/tag299.xml"/><Relationship Id="rId10" Type="http://schemas.openxmlformats.org/officeDocument/2006/relationships/tags" Target="../tags/tag300.xml"/><Relationship Id="rId11" Type="http://schemas.openxmlformats.org/officeDocument/2006/relationships/tags" Target="../tags/tag301.xml"/><Relationship Id="rId12" Type="http://schemas.openxmlformats.org/officeDocument/2006/relationships/slideLayout" Target="../slideLayouts/slideLayout12.xml"/><Relationship Id="rId13" Type="http://schemas.openxmlformats.org/officeDocument/2006/relationships/notesSlide" Target="../notesSlides/notesSlide10.xml"/><Relationship Id="rId14" Type="http://schemas.openxmlformats.org/officeDocument/2006/relationships/image" Target="../media/image7.png"/><Relationship Id="rId15" Type="http://schemas.openxmlformats.org/officeDocument/2006/relationships/image" Target="../media/image16.jpeg"/></Relationships>
</file>

<file path=ppt/slides/_rels/slide15.xml.rels><?xml version='1.0' encoding='UTF-8' standalone='yes'?>
<Relationships xmlns="http://schemas.openxmlformats.org/package/2006/relationships"><Relationship Id="rId1" Type="http://schemas.openxmlformats.org/officeDocument/2006/relationships/tags" Target="../tags/tag302.xml"/><Relationship Id="rId2" Type="http://schemas.openxmlformats.org/officeDocument/2006/relationships/tags" Target="../tags/tag303.xml"/><Relationship Id="rId3" Type="http://schemas.openxmlformats.org/officeDocument/2006/relationships/tags" Target="../tags/tag304.xml"/><Relationship Id="rId4" Type="http://schemas.openxmlformats.org/officeDocument/2006/relationships/slideLayout" Target="../slideLayouts/slideLayout12.xml"/><Relationship Id="rId5" Type="http://schemas.openxmlformats.org/officeDocument/2006/relationships/notesSlide" Target="../notesSlides/notesSlide11.xml"/><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svg"/><Relationship Id="rId10" Type="http://schemas.openxmlformats.org/officeDocument/2006/relationships/image" Target="../media/image31.png"/><Relationship Id="rId11" Type="http://schemas.openxmlformats.org/officeDocument/2006/relationships/image" Target="../media/image32.svg"/><Relationship Id="rId12" Type="http://schemas.openxmlformats.org/officeDocument/2006/relationships/image" Target="../media/image33.png"/><Relationship Id="rId13" Type="http://schemas.openxmlformats.org/officeDocument/2006/relationships/image" Target="../media/image34.svg"/></Relationships>
</file>

<file path=ppt/slides/_rels/slide16.xml.rels><?xml version='1.0' encoding='UTF-8' standalone='yes'?>
<Relationships xmlns="http://schemas.openxmlformats.org/package/2006/relationships"><Relationship Id="rId1" Type="http://schemas.openxmlformats.org/officeDocument/2006/relationships/tags" Target="../tags/tag305.xml"/><Relationship Id="rId2" Type="http://schemas.openxmlformats.org/officeDocument/2006/relationships/tags" Target="../tags/tag306.xml"/><Relationship Id="rId3" Type="http://schemas.openxmlformats.org/officeDocument/2006/relationships/tags" Target="../tags/tag307.xml"/><Relationship Id="rId4" Type="http://schemas.openxmlformats.org/officeDocument/2006/relationships/tags" Target="../tags/tag308.xml"/><Relationship Id="rId5" Type="http://schemas.openxmlformats.org/officeDocument/2006/relationships/tags" Target="../tags/tag309.xml"/><Relationship Id="rId6" Type="http://schemas.openxmlformats.org/officeDocument/2006/relationships/tags" Target="../tags/tag310.xml"/><Relationship Id="rId7" Type="http://schemas.openxmlformats.org/officeDocument/2006/relationships/tags" Target="../tags/tag311.xml"/><Relationship Id="rId8" Type="http://schemas.openxmlformats.org/officeDocument/2006/relationships/tags" Target="../tags/tag312.xml"/><Relationship Id="rId9" Type="http://schemas.openxmlformats.org/officeDocument/2006/relationships/tags" Target="../tags/tag313.xml"/><Relationship Id="rId10" Type="http://schemas.openxmlformats.org/officeDocument/2006/relationships/tags" Target="../tags/tag314.xml"/><Relationship Id="rId11" Type="http://schemas.openxmlformats.org/officeDocument/2006/relationships/tags" Target="../tags/tag315.xml"/><Relationship Id="rId12" Type="http://schemas.openxmlformats.org/officeDocument/2006/relationships/tags" Target="../tags/tag316.xml"/><Relationship Id="rId13" Type="http://schemas.openxmlformats.org/officeDocument/2006/relationships/tags" Target="../tags/tag317.xml"/><Relationship Id="rId14" Type="http://schemas.openxmlformats.org/officeDocument/2006/relationships/tags" Target="../tags/tag318.xml"/><Relationship Id="rId15" Type="http://schemas.openxmlformats.org/officeDocument/2006/relationships/tags" Target="../tags/tag319.xml"/><Relationship Id="rId16" Type="http://schemas.openxmlformats.org/officeDocument/2006/relationships/tags" Target="../tags/tag320.xml"/><Relationship Id="rId17" Type="http://schemas.openxmlformats.org/officeDocument/2006/relationships/tags" Target="../tags/tag321.xml"/><Relationship Id="rId18" Type="http://schemas.openxmlformats.org/officeDocument/2006/relationships/tags" Target="../tags/tag322.xml"/><Relationship Id="rId19" Type="http://schemas.openxmlformats.org/officeDocument/2006/relationships/tags" Target="../tags/tag323.xml"/><Relationship Id="rId20" Type="http://schemas.openxmlformats.org/officeDocument/2006/relationships/tags" Target="../tags/tag324.xml"/><Relationship Id="rId21" Type="http://schemas.openxmlformats.org/officeDocument/2006/relationships/tags" Target="../tags/tag325.xml"/><Relationship Id="rId22" Type="http://schemas.openxmlformats.org/officeDocument/2006/relationships/tags" Target="../tags/tag326.xml"/><Relationship Id="rId23" Type="http://schemas.openxmlformats.org/officeDocument/2006/relationships/slideLayout" Target="../slideLayouts/slideLayout12.xml"/><Relationship Id="rId24" Type="http://schemas.openxmlformats.org/officeDocument/2006/relationships/notesSlide" Target="../notesSlides/notesSlide12.xml"/><Relationship Id="rId25"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tags" Target="../tags/tag327.xml"/><Relationship Id="rId2" Type="http://schemas.openxmlformats.org/officeDocument/2006/relationships/tags" Target="../tags/tag328.xml"/><Relationship Id="rId3" Type="http://schemas.openxmlformats.org/officeDocument/2006/relationships/tags" Target="../tags/tag329.xml"/><Relationship Id="rId4" Type="http://schemas.openxmlformats.org/officeDocument/2006/relationships/tags" Target="../tags/tag330.xml"/><Relationship Id="rId5" Type="http://schemas.openxmlformats.org/officeDocument/2006/relationships/tags" Target="../tags/tag331.xml"/><Relationship Id="rId6" Type="http://schemas.openxmlformats.org/officeDocument/2006/relationships/tags" Target="../tags/tag332.xml"/><Relationship Id="rId7" Type="http://schemas.openxmlformats.org/officeDocument/2006/relationships/tags" Target="../tags/tag333.xml"/><Relationship Id="rId8" Type="http://schemas.openxmlformats.org/officeDocument/2006/relationships/tags" Target="../tags/tag334.xml"/><Relationship Id="rId9" Type="http://schemas.openxmlformats.org/officeDocument/2006/relationships/tags" Target="../tags/tag335.xml"/><Relationship Id="rId10" Type="http://schemas.openxmlformats.org/officeDocument/2006/relationships/tags" Target="../tags/tag336.xml"/><Relationship Id="rId11" Type="http://schemas.openxmlformats.org/officeDocument/2006/relationships/tags" Target="../tags/tag337.xml"/><Relationship Id="rId12" Type="http://schemas.openxmlformats.org/officeDocument/2006/relationships/tags" Target="../tags/tag338.xml"/><Relationship Id="rId13" Type="http://schemas.openxmlformats.org/officeDocument/2006/relationships/tags" Target="../tags/tag339.xml"/><Relationship Id="rId14" Type="http://schemas.openxmlformats.org/officeDocument/2006/relationships/tags" Target="../tags/tag340.xml"/><Relationship Id="rId15" Type="http://schemas.openxmlformats.org/officeDocument/2006/relationships/tags" Target="../tags/tag341.xml"/><Relationship Id="rId16" Type="http://schemas.openxmlformats.org/officeDocument/2006/relationships/tags" Target="../tags/tag342.xml"/><Relationship Id="rId17" Type="http://schemas.openxmlformats.org/officeDocument/2006/relationships/tags" Target="../tags/tag343.xml"/><Relationship Id="rId18" Type="http://schemas.openxmlformats.org/officeDocument/2006/relationships/tags" Target="../tags/tag344.xml"/><Relationship Id="rId19" Type="http://schemas.openxmlformats.org/officeDocument/2006/relationships/tags" Target="../tags/tag345.xml"/><Relationship Id="rId20" Type="http://schemas.openxmlformats.org/officeDocument/2006/relationships/tags" Target="../tags/tag346.xml"/><Relationship Id="rId21" Type="http://schemas.openxmlformats.org/officeDocument/2006/relationships/tags" Target="../tags/tag347.xml"/><Relationship Id="rId22" Type="http://schemas.openxmlformats.org/officeDocument/2006/relationships/tags" Target="../tags/tag348.xml"/><Relationship Id="rId23" Type="http://schemas.openxmlformats.org/officeDocument/2006/relationships/tags" Target="../tags/tag349.xml"/><Relationship Id="rId24" Type="http://schemas.openxmlformats.org/officeDocument/2006/relationships/tags" Target="../tags/tag350.xml"/><Relationship Id="rId25" Type="http://schemas.openxmlformats.org/officeDocument/2006/relationships/tags" Target="../tags/tag351.xml"/><Relationship Id="rId26" Type="http://schemas.openxmlformats.org/officeDocument/2006/relationships/tags" Target="../tags/tag352.xml"/><Relationship Id="rId27" Type="http://schemas.openxmlformats.org/officeDocument/2006/relationships/tags" Target="../tags/tag353.xml"/><Relationship Id="rId28" Type="http://schemas.openxmlformats.org/officeDocument/2006/relationships/tags" Target="../tags/tag354.xml"/><Relationship Id="rId29" Type="http://schemas.openxmlformats.org/officeDocument/2006/relationships/tags" Target="../tags/tag355.xml"/><Relationship Id="rId30" Type="http://schemas.openxmlformats.org/officeDocument/2006/relationships/slideLayout" Target="../slideLayouts/slideLayout12.xml"/><Relationship Id="rId31" Type="http://schemas.openxmlformats.org/officeDocument/2006/relationships/notesSlide" Target="../notesSlides/notesSlide13.xml"/><Relationship Id="rId32" Type="http://schemas.openxmlformats.org/officeDocument/2006/relationships/image" Target="../media/image18.jpeg"/><Relationship Id="rId33" Type="http://schemas.openxmlformats.org/officeDocument/2006/relationships/image" Target="../media/image36.png"/><Relationship Id="rId34" Type="http://schemas.openxmlformats.org/officeDocument/2006/relationships/image" Target="../media/image37.svg"/></Relationships>
</file>

<file path=ppt/slides/_rels/slide18.xml.rels><?xml version='1.0' encoding='UTF-8' standalone='yes'?>
<Relationships xmlns="http://schemas.openxmlformats.org/package/2006/relationships"><Relationship Id="rId1" Type="http://schemas.openxmlformats.org/officeDocument/2006/relationships/tags" Target="../tags/tag356.xml"/><Relationship Id="rId2" Type="http://schemas.openxmlformats.org/officeDocument/2006/relationships/tags" Target="../tags/tag357.xml"/><Relationship Id="rId3" Type="http://schemas.openxmlformats.org/officeDocument/2006/relationships/tags" Target="../tags/tag358.xml"/><Relationship Id="rId4" Type="http://schemas.openxmlformats.org/officeDocument/2006/relationships/tags" Target="../tags/tag359.xml"/><Relationship Id="rId5" Type="http://schemas.openxmlformats.org/officeDocument/2006/relationships/tags" Target="../tags/tag360.xml"/><Relationship Id="rId6" Type="http://schemas.openxmlformats.org/officeDocument/2006/relationships/tags" Target="../tags/tag361.xml"/><Relationship Id="rId7" Type="http://schemas.openxmlformats.org/officeDocument/2006/relationships/tags" Target="../tags/tag362.xml"/><Relationship Id="rId8" Type="http://schemas.openxmlformats.org/officeDocument/2006/relationships/tags" Target="../tags/tag363.xml"/><Relationship Id="rId9" Type="http://schemas.openxmlformats.org/officeDocument/2006/relationships/tags" Target="../tags/tag364.xml"/><Relationship Id="rId10" Type="http://schemas.openxmlformats.org/officeDocument/2006/relationships/tags" Target="../tags/tag365.xml"/><Relationship Id="rId11" Type="http://schemas.openxmlformats.org/officeDocument/2006/relationships/tags" Target="../tags/tag366.xml"/><Relationship Id="rId12" Type="http://schemas.openxmlformats.org/officeDocument/2006/relationships/tags" Target="../tags/tag367.xml"/><Relationship Id="rId13" Type="http://schemas.openxmlformats.org/officeDocument/2006/relationships/tags" Target="../tags/tag368.xml"/><Relationship Id="rId14" Type="http://schemas.openxmlformats.org/officeDocument/2006/relationships/tags" Target="../tags/tag369.xml"/><Relationship Id="rId15" Type="http://schemas.openxmlformats.org/officeDocument/2006/relationships/tags" Target="../tags/tag370.xml"/><Relationship Id="rId16" Type="http://schemas.openxmlformats.org/officeDocument/2006/relationships/tags" Target="../tags/tag371.xml"/><Relationship Id="rId17" Type="http://schemas.openxmlformats.org/officeDocument/2006/relationships/tags" Target="../tags/tag372.xml"/><Relationship Id="rId18" Type="http://schemas.openxmlformats.org/officeDocument/2006/relationships/tags" Target="../tags/tag373.xml"/><Relationship Id="rId19" Type="http://schemas.openxmlformats.org/officeDocument/2006/relationships/tags" Target="../tags/tag374.xml"/><Relationship Id="rId20" Type="http://schemas.openxmlformats.org/officeDocument/2006/relationships/tags" Target="../tags/tag375.xml"/><Relationship Id="rId21" Type="http://schemas.openxmlformats.org/officeDocument/2006/relationships/tags" Target="../tags/tag376.xml"/><Relationship Id="rId22" Type="http://schemas.openxmlformats.org/officeDocument/2006/relationships/tags" Target="../tags/tag377.xml"/><Relationship Id="rId23" Type="http://schemas.openxmlformats.org/officeDocument/2006/relationships/tags" Target="../tags/tag378.xml"/><Relationship Id="rId24" Type="http://schemas.openxmlformats.org/officeDocument/2006/relationships/tags" Target="../tags/tag379.xml"/><Relationship Id="rId25" Type="http://schemas.openxmlformats.org/officeDocument/2006/relationships/tags" Target="../tags/tag380.xml"/><Relationship Id="rId26" Type="http://schemas.openxmlformats.org/officeDocument/2006/relationships/slideLayout" Target="../slideLayouts/slideLayout12.xml"/><Relationship Id="rId27" Type="http://schemas.openxmlformats.org/officeDocument/2006/relationships/notesSlide" Target="../notesSlides/notesSlide14.xml"/><Relationship Id="rId28"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tags" Target="../tags/tag151.xml"/><Relationship Id="rId2" Type="http://schemas.openxmlformats.org/officeDocument/2006/relationships/tags" Target="../tags/tag152.xml"/><Relationship Id="rId3" Type="http://schemas.openxmlformats.org/officeDocument/2006/relationships/tags" Target="../tags/tag153.xml"/><Relationship Id="rId4" Type="http://schemas.openxmlformats.org/officeDocument/2006/relationships/tags" Target="../tags/tag154.xml"/><Relationship Id="rId5" Type="http://schemas.openxmlformats.org/officeDocument/2006/relationships/tags" Target="../tags/tag155.xml"/><Relationship Id="rId6" Type="http://schemas.openxmlformats.org/officeDocument/2006/relationships/tags" Target="../tags/tag156.xml"/><Relationship Id="rId7" Type="http://schemas.openxmlformats.org/officeDocument/2006/relationships/tags" Target="../tags/tag157.xml"/><Relationship Id="rId8" Type="http://schemas.openxmlformats.org/officeDocument/2006/relationships/tags" Target="../tags/tag158.xml"/><Relationship Id="rId9" Type="http://schemas.openxmlformats.org/officeDocument/2006/relationships/tags" Target="../tags/tag159.xml"/><Relationship Id="rId10" Type="http://schemas.openxmlformats.org/officeDocument/2006/relationships/tags" Target="../tags/tag160.xml"/><Relationship Id="rId11" Type="http://schemas.openxmlformats.org/officeDocument/2006/relationships/tags" Target="../tags/tag161.xml"/><Relationship Id="rId12" Type="http://schemas.openxmlformats.org/officeDocument/2006/relationships/tags" Target="../tags/tag162.xml"/><Relationship Id="rId13" Type="http://schemas.openxmlformats.org/officeDocument/2006/relationships/tags" Target="../tags/tag163.xml"/><Relationship Id="rId14" Type="http://schemas.openxmlformats.org/officeDocument/2006/relationships/tags" Target="../tags/tag164.xml"/><Relationship Id="rId15" Type="http://schemas.openxmlformats.org/officeDocument/2006/relationships/tags" Target="../tags/tag165.xml"/><Relationship Id="rId16" Type="http://schemas.openxmlformats.org/officeDocument/2006/relationships/tags" Target="../tags/tag166.xml"/><Relationship Id="rId17" Type="http://schemas.openxmlformats.org/officeDocument/2006/relationships/tags" Target="../tags/tag167.xml"/><Relationship Id="rId18" Type="http://schemas.openxmlformats.org/officeDocument/2006/relationships/tags" Target="../tags/tag168.xml"/><Relationship Id="rId19" Type="http://schemas.openxmlformats.org/officeDocument/2006/relationships/tags" Target="../tags/tag169.xml"/><Relationship Id="rId20" Type="http://schemas.openxmlformats.org/officeDocument/2006/relationships/tags" Target="../tags/tag170.xml"/><Relationship Id="rId21" Type="http://schemas.openxmlformats.org/officeDocument/2006/relationships/tags" Target="../tags/tag171.xml"/><Relationship Id="rId22" Type="http://schemas.openxmlformats.org/officeDocument/2006/relationships/tags" Target="../tags/tag172.xml"/><Relationship Id="rId23" Type="http://schemas.openxmlformats.org/officeDocument/2006/relationships/tags" Target="../tags/tag173.xml"/><Relationship Id="rId24" Type="http://schemas.openxmlformats.org/officeDocument/2006/relationships/tags" Target="../tags/tag174.xml"/><Relationship Id="rId25" Type="http://schemas.openxmlformats.org/officeDocument/2006/relationships/slideLayout" Target="../slideLayouts/slideLayout12.xml"/><Relationship Id="rId26" Type="http://schemas.openxmlformats.org/officeDocument/2006/relationships/notesSlide" Target="../notesSlides/notesSlide2.xml"/><Relationship Id="rId27" Type="http://schemas.openxmlformats.org/officeDocument/2006/relationships/image" Target="../media/image2.png"/><Relationship Id="rId28" Type="http://schemas.openxmlformats.org/officeDocument/2006/relationships/image" Target="../media/image3.png"/><Relationship Id="rId29"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tags" Target="../tags/tag175.xml"/><Relationship Id="rId2" Type="http://schemas.openxmlformats.org/officeDocument/2006/relationships/tags" Target="../tags/tag176.xml"/><Relationship Id="rId3" Type="http://schemas.openxmlformats.org/officeDocument/2006/relationships/tags" Target="../tags/tag177.xml"/><Relationship Id="rId4" Type="http://schemas.openxmlformats.org/officeDocument/2006/relationships/tags" Target="../tags/tag178.xml"/><Relationship Id="rId5" Type="http://schemas.openxmlformats.org/officeDocument/2006/relationships/tags" Target="../tags/tag179.xml"/><Relationship Id="rId6" Type="http://schemas.openxmlformats.org/officeDocument/2006/relationships/tags" Target="../tags/tag180.xml"/><Relationship Id="rId7" Type="http://schemas.openxmlformats.org/officeDocument/2006/relationships/tags" Target="../tags/tag181.xml"/><Relationship Id="rId8" Type="http://schemas.openxmlformats.org/officeDocument/2006/relationships/tags" Target="../tags/tag182.xml"/><Relationship Id="rId9" Type="http://schemas.openxmlformats.org/officeDocument/2006/relationships/tags" Target="../tags/tag183.xml"/><Relationship Id="rId10" Type="http://schemas.openxmlformats.org/officeDocument/2006/relationships/tags" Target="../tags/tag184.xml"/><Relationship Id="rId11" Type="http://schemas.openxmlformats.org/officeDocument/2006/relationships/tags" Target="../tags/tag185.xml"/><Relationship Id="rId12" Type="http://schemas.openxmlformats.org/officeDocument/2006/relationships/tags" Target="../tags/tag186.xml"/><Relationship Id="rId13" Type="http://schemas.openxmlformats.org/officeDocument/2006/relationships/tags" Target="../tags/tag187.xml"/><Relationship Id="rId14" Type="http://schemas.openxmlformats.org/officeDocument/2006/relationships/tags" Target="../tags/tag188.xml"/><Relationship Id="rId15" Type="http://schemas.openxmlformats.org/officeDocument/2006/relationships/tags" Target="../tags/tag189.xml"/><Relationship Id="rId16" Type="http://schemas.openxmlformats.org/officeDocument/2006/relationships/tags" Target="../tags/tag190.xml"/><Relationship Id="rId17" Type="http://schemas.openxmlformats.org/officeDocument/2006/relationships/tags" Target="../tags/tag191.xml"/><Relationship Id="rId18" Type="http://schemas.openxmlformats.org/officeDocument/2006/relationships/tags" Target="../tags/tag192.xml"/><Relationship Id="rId19" Type="http://schemas.openxmlformats.org/officeDocument/2006/relationships/tags" Target="../tags/tag193.xml"/><Relationship Id="rId20" Type="http://schemas.openxmlformats.org/officeDocument/2006/relationships/tags" Target="../tags/tag194.xml"/><Relationship Id="rId21" Type="http://schemas.openxmlformats.org/officeDocument/2006/relationships/tags" Target="../tags/tag195.xml"/><Relationship Id="rId22" Type="http://schemas.openxmlformats.org/officeDocument/2006/relationships/tags" Target="../tags/tag196.xml"/><Relationship Id="rId23" Type="http://schemas.openxmlformats.org/officeDocument/2006/relationships/tags" Target="../tags/tag197.xml"/><Relationship Id="rId24" Type="http://schemas.openxmlformats.org/officeDocument/2006/relationships/tags" Target="../tags/tag198.xml"/><Relationship Id="rId25" Type="http://schemas.openxmlformats.org/officeDocument/2006/relationships/tags" Target="../tags/tag199.xml"/><Relationship Id="rId26" Type="http://schemas.openxmlformats.org/officeDocument/2006/relationships/tags" Target="../tags/tag200.xml"/><Relationship Id="rId27" Type="http://schemas.openxmlformats.org/officeDocument/2006/relationships/tags" Target="../tags/tag201.xml"/><Relationship Id="rId28" Type="http://schemas.openxmlformats.org/officeDocument/2006/relationships/tags" Target="../tags/tag202.xml"/><Relationship Id="rId29" Type="http://schemas.openxmlformats.org/officeDocument/2006/relationships/tags" Target="../tags/tag203.xml"/><Relationship Id="rId30" Type="http://schemas.openxmlformats.org/officeDocument/2006/relationships/tags" Target="../tags/tag204.xml"/><Relationship Id="rId31" Type="http://schemas.openxmlformats.org/officeDocument/2006/relationships/tags" Target="../tags/tag205.xml"/><Relationship Id="rId32" Type="http://schemas.openxmlformats.org/officeDocument/2006/relationships/tags" Target="../tags/tag206.xml"/><Relationship Id="rId33" Type="http://schemas.openxmlformats.org/officeDocument/2006/relationships/tags" Target="../tags/tag207.xml"/><Relationship Id="rId34" Type="http://schemas.openxmlformats.org/officeDocument/2006/relationships/tags" Target="../tags/tag208.xml"/><Relationship Id="rId35" Type="http://schemas.openxmlformats.org/officeDocument/2006/relationships/tags" Target="../tags/tag209.xml"/><Relationship Id="rId36" Type="http://schemas.openxmlformats.org/officeDocument/2006/relationships/tags" Target="../tags/tag210.xml"/><Relationship Id="rId37" Type="http://schemas.openxmlformats.org/officeDocument/2006/relationships/tags" Target="../tags/tag211.xml"/><Relationship Id="rId38" Type="http://schemas.openxmlformats.org/officeDocument/2006/relationships/tags" Target="../tags/tag212.xml"/><Relationship Id="rId39" Type="http://schemas.openxmlformats.org/officeDocument/2006/relationships/tags" Target="../tags/tag213.xml"/><Relationship Id="rId40" Type="http://schemas.openxmlformats.org/officeDocument/2006/relationships/tags" Target="../tags/tag214.xml"/><Relationship Id="rId41" Type="http://schemas.openxmlformats.org/officeDocument/2006/relationships/tags" Target="../tags/tag215.xml"/><Relationship Id="rId42" Type="http://schemas.openxmlformats.org/officeDocument/2006/relationships/tags" Target="../tags/tag216.xml"/><Relationship Id="rId43" Type="http://schemas.openxmlformats.org/officeDocument/2006/relationships/tags" Target="../tags/tag217.xml"/><Relationship Id="rId44" Type="http://schemas.openxmlformats.org/officeDocument/2006/relationships/tags" Target="../tags/tag218.xml"/><Relationship Id="rId45" Type="http://schemas.openxmlformats.org/officeDocument/2006/relationships/tags" Target="../tags/tag219.xml"/><Relationship Id="rId46" Type="http://schemas.openxmlformats.org/officeDocument/2006/relationships/tags" Target="../tags/tag220.xml"/><Relationship Id="rId47" Type="http://schemas.openxmlformats.org/officeDocument/2006/relationships/tags" Target="../tags/tag221.xml"/><Relationship Id="rId48" Type="http://schemas.openxmlformats.org/officeDocument/2006/relationships/tags" Target="../tags/tag222.xml"/><Relationship Id="rId49" Type="http://schemas.openxmlformats.org/officeDocument/2006/relationships/tags" Target="../tags/tag223.xml"/><Relationship Id="rId50" Type="http://schemas.openxmlformats.org/officeDocument/2006/relationships/tags" Target="../tags/tag224.xml"/><Relationship Id="rId51" Type="http://schemas.openxmlformats.org/officeDocument/2006/relationships/tags" Target="../tags/tag225.xml"/><Relationship Id="rId52" Type="http://schemas.openxmlformats.org/officeDocument/2006/relationships/tags" Target="../tags/tag226.xml"/><Relationship Id="rId53" Type="http://schemas.openxmlformats.org/officeDocument/2006/relationships/tags" Target="../tags/tag227.xml"/><Relationship Id="rId54" Type="http://schemas.openxmlformats.org/officeDocument/2006/relationships/tags" Target="../tags/tag228.xml"/><Relationship Id="rId55" Type="http://schemas.openxmlformats.org/officeDocument/2006/relationships/tags" Target="../tags/tag229.xml"/><Relationship Id="rId56" Type="http://schemas.openxmlformats.org/officeDocument/2006/relationships/tags" Target="../tags/tag230.xml"/><Relationship Id="rId57" Type="http://schemas.openxmlformats.org/officeDocument/2006/relationships/tags" Target="../tags/tag231.xml"/><Relationship Id="rId58" Type="http://schemas.openxmlformats.org/officeDocument/2006/relationships/tags" Target="../tags/tag232.xml"/><Relationship Id="rId59" Type="http://schemas.openxmlformats.org/officeDocument/2006/relationships/slideLayout" Target="../slideLayouts/slideLayout12.xml"/><Relationship Id="rId60" Type="http://schemas.openxmlformats.org/officeDocument/2006/relationships/notesSlide" Target="../notesSlides/notesSlide3.xml"/><Relationship Id="rId61"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tags" Target="../tags/tag233.xml"/><Relationship Id="rId2" Type="http://schemas.openxmlformats.org/officeDocument/2006/relationships/tags" Target="../tags/tag234.xml"/><Relationship Id="rId3" Type="http://schemas.openxmlformats.org/officeDocument/2006/relationships/tags" Target="../tags/tag235.xml"/><Relationship Id="rId4" Type="http://schemas.openxmlformats.org/officeDocument/2006/relationships/slideLayout" Target="../slideLayouts/slideLayout12.xml"/><Relationship Id="rId5" Type="http://schemas.openxmlformats.org/officeDocument/2006/relationships/notesSlide" Target="../notesSlides/notesSlide4.xml"/><Relationship Id="rId6"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tags" Target="../tags/tag236.xml"/><Relationship Id="rId2" Type="http://schemas.openxmlformats.org/officeDocument/2006/relationships/tags" Target="../tags/tag237.xml"/><Relationship Id="rId3" Type="http://schemas.openxmlformats.org/officeDocument/2006/relationships/tags" Target="../tags/tag238.xml"/><Relationship Id="rId4" Type="http://schemas.openxmlformats.org/officeDocument/2006/relationships/tags" Target="../tags/tag239.xml"/><Relationship Id="rId5" Type="http://schemas.openxmlformats.org/officeDocument/2006/relationships/tags" Target="../tags/tag240.xml"/><Relationship Id="rId6" Type="http://schemas.openxmlformats.org/officeDocument/2006/relationships/tags" Target="../tags/tag241.xml"/><Relationship Id="rId7" Type="http://schemas.openxmlformats.org/officeDocument/2006/relationships/tags" Target="../tags/tag242.xml"/><Relationship Id="rId8" Type="http://schemas.openxmlformats.org/officeDocument/2006/relationships/tags" Target="../tags/tag243.xml"/><Relationship Id="rId9" Type="http://schemas.openxmlformats.org/officeDocument/2006/relationships/tags" Target="../tags/tag244.xml"/><Relationship Id="rId10" Type="http://schemas.openxmlformats.org/officeDocument/2006/relationships/tags" Target="../tags/tag245.xml"/><Relationship Id="rId11" Type="http://schemas.openxmlformats.org/officeDocument/2006/relationships/tags" Target="../tags/tag246.xml"/><Relationship Id="rId12" Type="http://schemas.openxmlformats.org/officeDocument/2006/relationships/slideLayout" Target="../slideLayouts/slideLayout12.xml"/><Relationship Id="rId13" Type="http://schemas.openxmlformats.org/officeDocument/2006/relationships/notesSlide" Target="../notesSlides/notesSlide5.xml"/><Relationship Id="rId14" Type="http://schemas.openxmlformats.org/officeDocument/2006/relationships/image" Target="../media/image7.png"/><Relationship Id="rId15" Type="http://schemas.openxmlformats.org/officeDocument/2006/relationships/image" Target="../media/image8.png"/><Relationship Id="rId16" Type="http://schemas.openxmlformats.org/officeDocument/2006/relationships/image" Target="../media/image9.svg"/><Relationship Id="rId17" Type="http://schemas.openxmlformats.org/officeDocument/2006/relationships/image" Target="../media/image10.png"/><Relationship Id="rId18" Type="http://schemas.openxmlformats.org/officeDocument/2006/relationships/image" Target="../media/image11.svg"/><Relationship Id="rId19" Type="http://schemas.openxmlformats.org/officeDocument/2006/relationships/image" Target="../media/image12.png"/><Relationship Id="rId20" Type="http://schemas.openxmlformats.org/officeDocument/2006/relationships/image" Target="../media/image13.svg"/><Relationship Id="rId21" Type="http://schemas.openxmlformats.org/officeDocument/2006/relationships/image" Target="../media/image14.png"/><Relationship Id="rId22" Type="http://schemas.openxmlformats.org/officeDocument/2006/relationships/image" Target="../media/image15.svg"/><Relationship Id="rId23" Type="http://schemas.openxmlformats.org/officeDocument/2006/relationships/image" Target="../media/image16.jpeg"/></Relationships>
</file>

<file path=ppt/slides/_rels/slide6.xml.rels><?xml version='1.0' encoding='UTF-8' standalone='yes'?>
<Relationships xmlns="http://schemas.openxmlformats.org/package/2006/relationships"><Relationship Id="rId1" Type="http://schemas.openxmlformats.org/officeDocument/2006/relationships/tags" Target="../tags/tag247.xml"/><Relationship Id="rId2" Type="http://schemas.openxmlformats.org/officeDocument/2006/relationships/tags" Target="../tags/tag248.xml"/><Relationship Id="rId3" Type="http://schemas.openxmlformats.org/officeDocument/2006/relationships/tags" Target="../tags/tag249.xml"/><Relationship Id="rId4" Type="http://schemas.openxmlformats.org/officeDocument/2006/relationships/tags" Target="../tags/tag250.xml"/><Relationship Id="rId5" Type="http://schemas.openxmlformats.org/officeDocument/2006/relationships/tags" Target="../tags/tag251.xml"/><Relationship Id="rId6" Type="http://schemas.openxmlformats.org/officeDocument/2006/relationships/tags" Target="../tags/tag252.xml"/><Relationship Id="rId7" Type="http://schemas.openxmlformats.org/officeDocument/2006/relationships/tags" Target="../tags/tag253.xml"/><Relationship Id="rId8" Type="http://schemas.openxmlformats.org/officeDocument/2006/relationships/tags" Target="../tags/tag254.xml"/><Relationship Id="rId9" Type="http://schemas.openxmlformats.org/officeDocument/2006/relationships/tags" Target="../tags/tag255.xml"/><Relationship Id="rId10" Type="http://schemas.openxmlformats.org/officeDocument/2006/relationships/tags" Target="../tags/tag256.xml"/><Relationship Id="rId11" Type="http://schemas.openxmlformats.org/officeDocument/2006/relationships/tags" Target="../tags/tag257.xml"/><Relationship Id="rId12" Type="http://schemas.openxmlformats.org/officeDocument/2006/relationships/tags" Target="../tags/tag258.xml"/><Relationship Id="rId13" Type="http://schemas.openxmlformats.org/officeDocument/2006/relationships/slideLayout" Target="../slideLayouts/slideLayout12.xml"/><Relationship Id="rId14" Type="http://schemas.openxmlformats.org/officeDocument/2006/relationships/notesSlide" Target="../notesSlides/notesSlide6.xml"/><Relationship Id="rId15"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tags" Target="../tags/tag259.xml"/><Relationship Id="rId2" Type="http://schemas.openxmlformats.org/officeDocument/2006/relationships/tags" Target="../tags/tag260.xml"/><Relationship Id="rId3" Type="http://schemas.openxmlformats.org/officeDocument/2006/relationships/tags" Target="../tags/tag261.xml"/><Relationship Id="rId4" Type="http://schemas.openxmlformats.org/officeDocument/2006/relationships/tags" Target="../tags/tag262.xml"/><Relationship Id="rId5" Type="http://schemas.openxmlformats.org/officeDocument/2006/relationships/tags" Target="../tags/tag263.xml"/><Relationship Id="rId6" Type="http://schemas.openxmlformats.org/officeDocument/2006/relationships/tags" Target="../tags/tag264.xml"/><Relationship Id="rId7" Type="http://schemas.openxmlformats.org/officeDocument/2006/relationships/tags" Target="../tags/tag265.xml"/><Relationship Id="rId8" Type="http://schemas.openxmlformats.org/officeDocument/2006/relationships/tags" Target="../tags/tag266.xml"/><Relationship Id="rId9" Type="http://schemas.openxmlformats.org/officeDocument/2006/relationships/tags" Target="../tags/tag267.xml"/><Relationship Id="rId10" Type="http://schemas.openxmlformats.org/officeDocument/2006/relationships/tags" Target="../tags/tag268.xml"/><Relationship Id="rId11" Type="http://schemas.openxmlformats.org/officeDocument/2006/relationships/tags" Target="../tags/tag269.xml"/><Relationship Id="rId12" Type="http://schemas.openxmlformats.org/officeDocument/2006/relationships/tags" Target="../tags/tag270.xml"/><Relationship Id="rId13" Type="http://schemas.openxmlformats.org/officeDocument/2006/relationships/tags" Target="../tags/tag271.xml"/><Relationship Id="rId14" Type="http://schemas.openxmlformats.org/officeDocument/2006/relationships/tags" Target="../tags/tag272.xml"/><Relationship Id="rId15" Type="http://schemas.openxmlformats.org/officeDocument/2006/relationships/tags" Target="../tags/tag273.xml"/><Relationship Id="rId16" Type="http://schemas.openxmlformats.org/officeDocument/2006/relationships/tags" Target="../tags/tag274.xml"/><Relationship Id="rId17" Type="http://schemas.openxmlformats.org/officeDocument/2006/relationships/slideLayout" Target="../slideLayouts/slideLayout12.xml"/><Relationship Id="rId18" Type="http://schemas.openxmlformats.org/officeDocument/2006/relationships/notesSlide" Target="../notesSlides/notesSlide7.xml"/><Relationship Id="rId19" Type="http://schemas.openxmlformats.org/officeDocument/2006/relationships/image" Target="../media/image18.jpeg"/><Relationship Id="rId20" Type="http://schemas.openxmlformats.org/officeDocument/2006/relationships/image" Target="../media/image19.jpeg"/><Relationship Id="rId21" Type="http://schemas.openxmlformats.org/officeDocument/2006/relationships/image" Target="../media/image20.png"/><Relationship Id="rId22" Type="http://schemas.openxmlformats.org/officeDocument/2006/relationships/image" Target="../media/image21.svg"/><Relationship Id="rId23" Type="http://schemas.openxmlformats.org/officeDocument/2006/relationships/image" Target="../media/image22.png"/><Relationship Id="rId24" Type="http://schemas.openxmlformats.org/officeDocument/2006/relationships/image" Target="../media/image23.svg"/><Relationship Id="rId25" Type="http://schemas.openxmlformats.org/officeDocument/2006/relationships/image" Target="../media/image24.png"/><Relationship Id="rId26" Type="http://schemas.openxmlformats.org/officeDocument/2006/relationships/image" Target="../media/image25.svg"/><Relationship Id="rId27" Type="http://schemas.openxmlformats.org/officeDocument/2006/relationships/image" Target="../media/image14.png"/><Relationship Id="rId28" Type="http://schemas.openxmlformats.org/officeDocument/2006/relationships/image" Target="../media/image26.svg"/></Relationships>
</file>

<file path=ppt/slides/_rels/slide8.xml.rels><?xml version='1.0' encoding='UTF-8' standalone='yes'?>
<Relationships xmlns="http://schemas.openxmlformats.org/package/2006/relationships"><Relationship Id="rId1" Type="http://schemas.openxmlformats.org/officeDocument/2006/relationships/tags" Target="../tags/tag275.xml"/><Relationship Id="rId2" Type="http://schemas.openxmlformats.org/officeDocument/2006/relationships/tags" Target="../tags/tag276.xml"/><Relationship Id="rId3" Type="http://schemas.openxmlformats.org/officeDocument/2006/relationships/tags" Target="../tags/tag277.xml"/><Relationship Id="rId4" Type="http://schemas.openxmlformats.org/officeDocument/2006/relationships/tags" Target="../tags/tag278.xml"/><Relationship Id="rId5" Type="http://schemas.openxmlformats.org/officeDocument/2006/relationships/tags" Target="../tags/tag279.xml"/><Relationship Id="rId6" Type="http://schemas.openxmlformats.org/officeDocument/2006/relationships/tags" Target="../tags/tag280.xml"/><Relationship Id="rId7" Type="http://schemas.openxmlformats.org/officeDocument/2006/relationships/slideLayout" Target="../slideLayouts/slideLayout12.xml"/><Relationship Id="rId8" Type="http://schemas.openxmlformats.org/officeDocument/2006/relationships/notesSlide" Target="../notesSlides/notesSlide8.xml"/><Relationship Id="rId9" Type="http://schemas.openxmlformats.org/officeDocument/2006/relationships/image" Target="../media/image18.jpeg"/><Relationship Id="rId10" Type="http://schemas.openxmlformats.org/officeDocument/2006/relationships/hyperlink" Target="https://github.com/irfan-ghzl/CRM/blob/copilot/create-diagrams-for-e-government/DIAGRAMS.md"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CF6049C-D3BD-54E9-E086-562827BCCEC0}"/>
              </a:ext>
            </a:extLst>
          </p:cNvPr>
          <p:cNvPicPr>
            <a:picLocks noChangeAspect="1"/>
          </p:cNvPicPr>
          <p:nvPr/>
        </p:nvPicPr>
        <p:blipFill>
          <a:blip r:embed="rId28">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19" name="文本框 18"/>
          <p:cNvSpPr txBox="1"/>
          <p:nvPr>
            <p:custDataLst>
              <p:tags r:id="rId2"/>
            </p:custDataLst>
          </p:nvPr>
        </p:nvSpPr>
        <p:spPr>
          <a:xfrm>
            <a:off x="2106930" y="2161240"/>
            <a:ext cx="8112125" cy="2062103"/>
          </a:xfrm>
          <a:prstGeom prst="rect">
            <a:avLst/>
          </a:prstGeom>
          <a:noFill/>
        </p:spPr>
        <p:txBody>
          <a:bodyPr wrap="square" rtlCol="0" anchor="t">
            <a:spAutoFit/>
          </a:bodyPr>
          <a:lstStyle/>
          <a:p>
            <a:pPr algn="ctr"/>
            <a:r>
              <a:rPr lang="en-US" sz="3200" b="1" dirty="0" err="1">
                <a:solidFill>
                  <a:schemeClr val="bg2"/>
                </a:solidFill>
                <a:effectLst/>
                <a:latin typeface="Inter Black" panose="02000503000000020004" charset="0"/>
                <a:ea typeface="Inter Black" panose="02000503000000020004" charset="0"/>
                <a:cs typeface="Inter Black" panose="02000503000000020004" charset="0"/>
              </a:rPr>
              <a:t>Pengembangan</a:t>
            </a:r>
            <a:r>
              <a:rPr lang="en-US" sz="3200" b="1" dirty="0">
                <a:solidFill>
                  <a:schemeClr val="bg2"/>
                </a:solidFill>
                <a:effectLst/>
                <a:latin typeface="Inter Black" panose="02000503000000020004" charset="0"/>
                <a:ea typeface="Inter Black" panose="02000503000000020004" charset="0"/>
                <a:cs typeface="Inter Black" panose="02000503000000020004" charset="0"/>
              </a:rPr>
              <a:t> Sistem Pengaduan Masyarakat Berbasis Web dalam Mendukung </a:t>
            </a:r>
            <a:r>
              <a:rPr lang="en-US" sz="3200" b="1" dirty="0" err="1">
                <a:solidFill>
                  <a:schemeClr val="bg2"/>
                </a:solidFill>
                <a:effectLst/>
                <a:latin typeface="Inter Black" panose="02000503000000020004" charset="0"/>
                <a:ea typeface="Inter Black" panose="02000503000000020004" charset="0"/>
                <a:cs typeface="Inter Black" panose="02000503000000020004" charset="0"/>
              </a:rPr>
              <a:t>Implementasi</a:t>
            </a:r>
            <a:r>
              <a:rPr lang="en-US" sz="3200" b="1" dirty="0">
                <a:solidFill>
                  <a:schemeClr val="bg2"/>
                </a:solidFill>
                <a:effectLst/>
                <a:latin typeface="Inter Black" panose="02000503000000020004" charset="0"/>
                <a:ea typeface="Inter Black" panose="02000503000000020004" charset="0"/>
                <a:cs typeface="Inter Black" panose="02000503000000020004" charset="0"/>
              </a:rPr>
              <a:t> </a:t>
            </a:r>
          </a:p>
          <a:p>
            <a:pPr algn="ctr"/>
            <a:r>
              <a:rPr lang="en-US" sz="3200" b="1" dirty="0">
                <a:solidFill>
                  <a:schemeClr val="bg2"/>
                </a:solidFill>
                <a:effectLst/>
                <a:latin typeface="Inter Black" panose="02000503000000020004" charset="0"/>
                <a:ea typeface="Inter Black" panose="02000503000000020004" charset="0"/>
                <a:cs typeface="Inter Black" panose="02000503000000020004" charset="0"/>
              </a:rPr>
              <a:t>E-Government</a:t>
            </a:r>
          </a:p>
        </p:txBody>
      </p:sp>
      <p:sp>
        <p:nvSpPr>
          <p:cNvPr id="22" name="任意多边形: 形状 14"/>
          <p:cNvSpPr/>
          <p:nvPr>
            <p:custDataLst>
              <p:tags r:id="rId3"/>
            </p:custDataLst>
          </p:nvPr>
        </p:nvSpPr>
        <p:spPr>
          <a:xfrm>
            <a:off x="2377516" y="4206476"/>
            <a:ext cx="7438409" cy="110315"/>
          </a:xfrm>
          <a:custGeom>
            <a:avLst/>
            <a:gdLst>
              <a:gd name="connsiteX0" fmla="*/ 0 w 10926501"/>
              <a:gd name="connsiteY0" fmla="*/ 0 h 162045"/>
              <a:gd name="connsiteX1" fmla="*/ 3761772 w 10926501"/>
              <a:gd name="connsiteY1" fmla="*/ 0 h 162045"/>
              <a:gd name="connsiteX2" fmla="*/ 3923817 w 10926501"/>
              <a:gd name="connsiteY2" fmla="*/ 162045 h 162045"/>
              <a:gd name="connsiteX3" fmla="*/ 6979534 w 10926501"/>
              <a:gd name="connsiteY3" fmla="*/ 162045 h 162045"/>
              <a:gd name="connsiteX4" fmla="*/ 7141579 w 10926501"/>
              <a:gd name="connsiteY4" fmla="*/ 0 h 162045"/>
              <a:gd name="connsiteX5" fmla="*/ 10926501 w 10926501"/>
              <a:gd name="connsiteY5" fmla="*/ 0 h 16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501" h="162045">
                <a:moveTo>
                  <a:pt x="0" y="0"/>
                </a:moveTo>
                <a:lnTo>
                  <a:pt x="3761772" y="0"/>
                </a:lnTo>
                <a:lnTo>
                  <a:pt x="3923817" y="162045"/>
                </a:lnTo>
                <a:lnTo>
                  <a:pt x="6979534" y="162045"/>
                </a:lnTo>
                <a:lnTo>
                  <a:pt x="7141579" y="0"/>
                </a:lnTo>
                <a:lnTo>
                  <a:pt x="10926501" y="0"/>
                </a:lnTo>
              </a:path>
            </a:pathLst>
          </a:custGeom>
          <a:noFill/>
          <a:ln w="38100">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159" name="任意多边形: 形状 158"/>
          <p:cNvSpPr/>
          <p:nvPr/>
        </p:nvSpPr>
        <p:spPr>
          <a:xfrm>
            <a:off x="4629150" y="4827270"/>
            <a:ext cx="2934335" cy="559435"/>
          </a:xfrm>
          <a:custGeom>
            <a:avLst/>
            <a:gdLst>
              <a:gd name="connsiteX0" fmla="*/ 0 w 2880000"/>
              <a:gd name="connsiteY0" fmla="*/ 0 h 3600000"/>
              <a:gd name="connsiteX1" fmla="*/ 882815 w 2880000"/>
              <a:gd name="connsiteY1" fmla="*/ 0 h 3600000"/>
              <a:gd name="connsiteX2" fmla="*/ 942863 w 2880000"/>
              <a:gd name="connsiteY2" fmla="*/ 60048 h 3600000"/>
              <a:gd name="connsiteX3" fmla="*/ 1902766 w 2880000"/>
              <a:gd name="connsiteY3" fmla="*/ 60048 h 3600000"/>
              <a:gd name="connsiteX4" fmla="*/ 1962813 w 2880000"/>
              <a:gd name="connsiteY4" fmla="*/ 0 h 3600000"/>
              <a:gd name="connsiteX5" fmla="*/ 2880000 w 2880000"/>
              <a:gd name="connsiteY5" fmla="*/ 0 h 3600000"/>
              <a:gd name="connsiteX6" fmla="*/ 2880000 w 2880000"/>
              <a:gd name="connsiteY6" fmla="*/ 3600000 h 3600000"/>
              <a:gd name="connsiteX7" fmla="*/ 1957099 w 2880000"/>
              <a:gd name="connsiteY7" fmla="*/ 3600000 h 3600000"/>
              <a:gd name="connsiteX8" fmla="*/ 1902766 w 2880000"/>
              <a:gd name="connsiteY8" fmla="*/ 3545666 h 3600000"/>
              <a:gd name="connsiteX9" fmla="*/ 942863 w 2880000"/>
              <a:gd name="connsiteY9" fmla="*/ 3545666 h 3600000"/>
              <a:gd name="connsiteX10" fmla="*/ 888529 w 2880000"/>
              <a:gd name="connsiteY10" fmla="*/ 3600000 h 3600000"/>
              <a:gd name="connsiteX11" fmla="*/ 0 w 2880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0000" h="3600000">
                <a:moveTo>
                  <a:pt x="0" y="0"/>
                </a:moveTo>
                <a:lnTo>
                  <a:pt x="882815" y="0"/>
                </a:lnTo>
                <a:lnTo>
                  <a:pt x="942863" y="60048"/>
                </a:lnTo>
                <a:lnTo>
                  <a:pt x="1902766" y="60048"/>
                </a:lnTo>
                <a:lnTo>
                  <a:pt x="1962813" y="0"/>
                </a:lnTo>
                <a:lnTo>
                  <a:pt x="2880000" y="0"/>
                </a:lnTo>
                <a:lnTo>
                  <a:pt x="2880000" y="3600000"/>
                </a:lnTo>
                <a:lnTo>
                  <a:pt x="1957099" y="3600000"/>
                </a:lnTo>
                <a:lnTo>
                  <a:pt x="1902766" y="3545666"/>
                </a:lnTo>
                <a:lnTo>
                  <a:pt x="942863" y="3545666"/>
                </a:lnTo>
                <a:lnTo>
                  <a:pt x="888529" y="3600000"/>
                </a:lnTo>
                <a:lnTo>
                  <a:pt x="0" y="3600000"/>
                </a:lnTo>
                <a:close/>
              </a:path>
            </a:pathLst>
          </a:custGeom>
          <a:gradFill>
            <a:gsLst>
              <a:gs pos="0">
                <a:schemeClr val="accent1"/>
              </a:gs>
              <a:gs pos="75000">
                <a:schemeClr val="accent1">
                  <a:alpha val="0"/>
                </a:schemeClr>
              </a:gs>
              <a:gs pos="94000">
                <a:schemeClr val="accent1"/>
              </a:gs>
              <a:gs pos="25000">
                <a:schemeClr val="accent1">
                  <a:alpha val="0"/>
                </a:schemeClr>
              </a:gs>
            </a:gsLst>
            <a:lin ang="0" scaled="0"/>
          </a:gradFill>
          <a:ln w="19050">
            <a:gradFill>
              <a:gsLst>
                <a:gs pos="0">
                  <a:schemeClr val="accent6"/>
                </a:gs>
                <a:gs pos="100000">
                  <a:schemeClr val="accent1"/>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Inter" panose="02000503000000020004" charset="0"/>
            </a:endParaRPr>
          </a:p>
        </p:txBody>
      </p:sp>
      <p:sp>
        <p:nvSpPr>
          <p:cNvPr id="23" name="文本框 22"/>
          <p:cNvSpPr txBox="1"/>
          <p:nvPr>
            <p:custDataLst>
              <p:tags r:id="rId4"/>
            </p:custDataLst>
          </p:nvPr>
        </p:nvSpPr>
        <p:spPr>
          <a:xfrm>
            <a:off x="4450872" y="4821337"/>
            <a:ext cx="3331528" cy="584775"/>
          </a:xfrm>
          <a:prstGeom prst="rect">
            <a:avLst/>
          </a:prstGeom>
          <a:noFill/>
        </p:spPr>
        <p:txBody>
          <a:bodyPr wrap="square" rtlCol="0">
            <a:spAutoFit/>
          </a:bodyPr>
          <a:lstStyle/>
          <a:p>
            <a:pPr algn="ctr"/>
            <a:r>
              <a:rPr lang="en-US" sz="1600" dirty="0">
                <a:solidFill>
                  <a:schemeClr val="lt2"/>
                </a:solidFill>
                <a:latin typeface="Inter Black" panose="02000503000000020004" charset="0"/>
                <a:ea typeface="Inter Black" panose="02000503000000020004" charset="0"/>
                <a:cs typeface="Inter" panose="02000503000000020004" charset="0"/>
                <a:sym typeface="+mn-ea"/>
              </a:rPr>
              <a:t>Dosen</a:t>
            </a:r>
          </a:p>
          <a:p>
            <a:pPr algn="ctr"/>
            <a:r>
              <a:rPr lang="en-US" sz="1600" dirty="0" err="1">
                <a:solidFill>
                  <a:schemeClr val="lt2"/>
                </a:solidFill>
                <a:latin typeface="Inter Black" panose="02000503000000020004" charset="0"/>
                <a:ea typeface="Inter Black" panose="02000503000000020004" charset="0"/>
                <a:cs typeface="Inter" panose="02000503000000020004" charset="0"/>
                <a:sym typeface="+mn-ea"/>
              </a:rPr>
              <a:t>Ikbal</a:t>
            </a:r>
            <a:r>
              <a:rPr lang="en-US" sz="1600" dirty="0">
                <a:solidFill>
                  <a:schemeClr val="lt2"/>
                </a:solidFill>
                <a:latin typeface="Inter Black" panose="02000503000000020004" charset="0"/>
                <a:ea typeface="Inter Black" panose="02000503000000020004" charset="0"/>
                <a:cs typeface="Inter" panose="02000503000000020004" charset="0"/>
                <a:sym typeface="+mn-ea"/>
              </a:rPr>
              <a:t> Danu Setiawan, M. Kom</a:t>
            </a:r>
            <a:endParaRPr lang="en-US" altLang="en-US" sz="1600" dirty="0">
              <a:solidFill>
                <a:schemeClr val="lt2"/>
              </a:solidFill>
              <a:latin typeface="Inter Black" panose="02000503000000020004" charset="0"/>
              <a:ea typeface="Inter Black" panose="02000503000000020004" charset="0"/>
              <a:cs typeface="Inter" panose="02000503000000020004" charset="0"/>
              <a:sym typeface="+mn-ea"/>
            </a:endParaRPr>
          </a:p>
        </p:txBody>
      </p:sp>
      <p:sp>
        <p:nvSpPr>
          <p:cNvPr id="41" name="任意多边形: 形状 138"/>
          <p:cNvSpPr/>
          <p:nvPr>
            <p:custDataLst>
              <p:tags r:id="rId5"/>
            </p:custDataLst>
          </p:nvPr>
        </p:nvSpPr>
        <p:spPr>
          <a:xfrm>
            <a:off x="308610" y="503873"/>
            <a:ext cx="11576685" cy="585025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Inter" panose="02000503000000020004" charset="0"/>
            </a:endParaRPr>
          </a:p>
        </p:txBody>
      </p:sp>
      <p:grpSp>
        <p:nvGrpSpPr>
          <p:cNvPr id="12" name="组合 11"/>
          <p:cNvGrpSpPr/>
          <p:nvPr/>
        </p:nvGrpSpPr>
        <p:grpSpPr>
          <a:xfrm>
            <a:off x="719455" y="680720"/>
            <a:ext cx="2407920" cy="501650"/>
            <a:chOff x="1133" y="1072"/>
            <a:chExt cx="3792" cy="910"/>
          </a:xfrm>
        </p:grpSpPr>
        <p:sp>
          <p:nvSpPr>
            <p:cNvPr id="16" name="平行四边形 15"/>
            <p:cNvSpPr/>
            <p:nvPr>
              <p:custDataLst>
                <p:tags r:id="rId24"/>
              </p:custDataLst>
            </p:nvPr>
          </p:nvSpPr>
          <p:spPr>
            <a:xfrm>
              <a:off x="1403" y="1216"/>
              <a:ext cx="3361" cy="640"/>
            </a:xfrm>
            <a:prstGeom prst="parallelogram">
              <a:avLst>
                <a:gd name="adj" fmla="val 82143"/>
              </a:avLst>
            </a:prstGeom>
            <a:gradFill>
              <a:gsLst>
                <a:gs pos="0">
                  <a:srgbClr val="4675FC"/>
                </a:gs>
                <a:gs pos="100000">
                  <a:srgbClr val="4675FC">
                    <a:alpha val="0"/>
                  </a:srgbClr>
                </a:gs>
              </a:gsLst>
              <a:lin ang="18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2" name="平行四边形 1"/>
            <p:cNvSpPr/>
            <p:nvPr>
              <p:custDataLst>
                <p:tags r:id="rId25"/>
              </p:custDataLst>
            </p:nvPr>
          </p:nvSpPr>
          <p:spPr>
            <a:xfrm>
              <a:off x="1133" y="1072"/>
              <a:ext cx="3792" cy="910"/>
            </a:xfrm>
            <a:prstGeom prst="parallelogram">
              <a:avLst>
                <a:gd name="adj" fmla="val 82143"/>
              </a:avLst>
            </a:prstGeom>
            <a:noFill/>
            <a:ln w="12700">
              <a:gradFill flip="none" rotWithShape="1">
                <a:gsLst>
                  <a:gs pos="36000">
                    <a:schemeClr val="accent1"/>
                  </a:gs>
                  <a:gs pos="75000">
                    <a:schemeClr val="accent1">
                      <a:alpha val="0"/>
                    </a:schemeClr>
                  </a:gs>
                </a:gsLst>
                <a:lin ang="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5" name="任意多边形: 形状 21"/>
          <p:cNvSpPr/>
          <p:nvPr>
            <p:custDataLst>
              <p:tags r:id="rId6"/>
            </p:custDataLst>
          </p:nvPr>
        </p:nvSpPr>
        <p:spPr>
          <a:xfrm rot="16200000" flipV="1">
            <a:off x="-2199640"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30" name="组合 29"/>
          <p:cNvGrpSpPr/>
          <p:nvPr/>
        </p:nvGrpSpPr>
        <p:grpSpPr>
          <a:xfrm>
            <a:off x="317818" y="176530"/>
            <a:ext cx="11556365" cy="135890"/>
            <a:chOff x="625" y="278"/>
            <a:chExt cx="18199" cy="214"/>
          </a:xfrm>
        </p:grpSpPr>
        <p:sp>
          <p:nvSpPr>
            <p:cNvPr id="24" name="任意多边形: 形状 21"/>
            <p:cNvSpPr/>
            <p:nvPr>
              <p:custDataLst>
                <p:tags r:id="rId21"/>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9" name="直接连接符 8"/>
            <p:cNvCxnSpPr/>
            <p:nvPr>
              <p:custDataLst>
                <p:tags r:id="rId22"/>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23"/>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rot="16200000">
            <a:off x="11279505" y="749082"/>
            <a:ext cx="252730" cy="375920"/>
            <a:chOff x="17336" y="1136"/>
            <a:chExt cx="466" cy="911"/>
          </a:xfrm>
          <a:solidFill>
            <a:srgbClr val="2CF5FC"/>
          </a:solidFill>
        </p:grpSpPr>
        <p:sp>
          <p:nvSpPr>
            <p:cNvPr id="14" name="矩形 13"/>
            <p:cNvSpPr/>
            <p:nvPr>
              <p:custDataLst>
                <p:tags r:id="rId16"/>
              </p:custDataLst>
            </p:nvPr>
          </p:nvSpPr>
          <p:spPr>
            <a:xfrm>
              <a:off x="17448" y="1136"/>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0" name="矩形 39"/>
            <p:cNvSpPr/>
            <p:nvPr>
              <p:custDataLst>
                <p:tags r:id="rId17"/>
              </p:custDataLst>
            </p:nvPr>
          </p:nvSpPr>
          <p:spPr>
            <a:xfrm>
              <a:off x="17448" y="1532"/>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2" name="矩形 41"/>
            <p:cNvSpPr/>
            <p:nvPr>
              <p:custDataLst>
                <p:tags r:id="rId18"/>
              </p:custDataLst>
            </p:nvPr>
          </p:nvSpPr>
          <p:spPr>
            <a:xfrm>
              <a:off x="17336" y="1334"/>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3" name="矩形 42"/>
            <p:cNvSpPr/>
            <p:nvPr>
              <p:custDataLst>
                <p:tags r:id="rId19"/>
              </p:custDataLst>
            </p:nvPr>
          </p:nvSpPr>
          <p:spPr>
            <a:xfrm>
              <a:off x="17336" y="1729"/>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4" name="矩形 43"/>
            <p:cNvSpPr/>
            <p:nvPr>
              <p:custDataLst>
                <p:tags r:id="rId20"/>
              </p:custDataLst>
            </p:nvPr>
          </p:nvSpPr>
          <p:spPr>
            <a:xfrm>
              <a:off x="17448" y="1927"/>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grpSp>
      <p:sp>
        <p:nvSpPr>
          <p:cNvPr id="29" name="矩形 28"/>
          <p:cNvSpPr/>
          <p:nvPr>
            <p:custDataLst>
              <p:tags r:id="rId7"/>
            </p:custDataLst>
          </p:nvPr>
        </p:nvSpPr>
        <p:spPr>
          <a:xfrm>
            <a:off x="760730" y="5462270"/>
            <a:ext cx="187960" cy="4394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31" name="组合 30"/>
          <p:cNvGrpSpPr/>
          <p:nvPr/>
        </p:nvGrpSpPr>
        <p:grpSpPr>
          <a:xfrm rot="10800000">
            <a:off x="317818" y="6526530"/>
            <a:ext cx="11556365" cy="135890"/>
            <a:chOff x="625" y="278"/>
            <a:chExt cx="18199" cy="214"/>
          </a:xfrm>
        </p:grpSpPr>
        <p:sp>
          <p:nvSpPr>
            <p:cNvPr id="32" name="任意多边形: 形状 21"/>
            <p:cNvSpPr/>
            <p:nvPr>
              <p:custDataLst>
                <p:tags r:id="rId13"/>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34" name="直接连接符 33"/>
            <p:cNvCxnSpPr/>
            <p:nvPr>
              <p:custDataLst>
                <p:tags r:id="rId14"/>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custDataLst>
                <p:tags r:id="rId15"/>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6" name="任意多边形: 形状 21"/>
          <p:cNvSpPr/>
          <p:nvPr>
            <p:custDataLst>
              <p:tags r:id="rId8"/>
            </p:custDataLst>
          </p:nvPr>
        </p:nvSpPr>
        <p:spPr>
          <a:xfrm rot="5400000" flipH="1" flipV="1">
            <a:off x="9685655"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55" name="半闭框 54"/>
          <p:cNvSpPr/>
          <p:nvPr/>
        </p:nvSpPr>
        <p:spPr>
          <a:xfrm rot="10800000" flipH="1" flipV="1">
            <a:off x="4577154" y="4776981"/>
            <a:ext cx="336092" cy="336092"/>
          </a:xfrm>
          <a:prstGeom prst="halfFrame">
            <a:avLst>
              <a:gd name="adj1" fmla="val 11939"/>
              <a:gd name="adj2" fmla="val 13392"/>
            </a:avLst>
          </a:prstGeom>
          <a:gradFill>
            <a:gsLst>
              <a:gs pos="0">
                <a:schemeClr val="accent1"/>
              </a:gs>
              <a:gs pos="7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39" name="半闭框 38"/>
          <p:cNvSpPr/>
          <p:nvPr/>
        </p:nvSpPr>
        <p:spPr>
          <a:xfrm flipH="1" flipV="1">
            <a:off x="7279714" y="5099561"/>
            <a:ext cx="336092" cy="336092"/>
          </a:xfrm>
          <a:prstGeom prst="halfFrame">
            <a:avLst>
              <a:gd name="adj1" fmla="val 11939"/>
              <a:gd name="adj2" fmla="val 13392"/>
            </a:avLst>
          </a:prstGeom>
          <a:gradFill>
            <a:gsLst>
              <a:gs pos="0">
                <a:schemeClr val="accent1"/>
              </a:gs>
              <a:gs pos="7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46" name="矩形 45"/>
          <p:cNvSpPr/>
          <p:nvPr>
            <p:custDataLst>
              <p:tags r:id="rId9"/>
            </p:custDataLst>
          </p:nvPr>
        </p:nvSpPr>
        <p:spPr>
          <a:xfrm>
            <a:off x="890905" y="5485765"/>
            <a:ext cx="187960" cy="19939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7" name="矩形 46"/>
          <p:cNvSpPr/>
          <p:nvPr>
            <p:custDataLst>
              <p:tags r:id="rId10"/>
            </p:custDataLst>
          </p:nvPr>
        </p:nvSpPr>
        <p:spPr>
          <a:xfrm>
            <a:off x="11586845" y="5439410"/>
            <a:ext cx="76200" cy="4394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8" name="矩形 47"/>
          <p:cNvSpPr/>
          <p:nvPr>
            <p:custDataLst>
              <p:tags r:id="rId11"/>
            </p:custDataLst>
          </p:nvPr>
        </p:nvSpPr>
        <p:spPr>
          <a:xfrm flipH="1">
            <a:off x="11461750" y="5718175"/>
            <a:ext cx="150495" cy="1606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9" name="矩形 48"/>
          <p:cNvSpPr/>
          <p:nvPr>
            <p:custDataLst>
              <p:tags r:id="rId12"/>
            </p:custDataLst>
          </p:nvPr>
        </p:nvSpPr>
        <p:spPr>
          <a:xfrm flipH="1">
            <a:off x="11430635" y="5520690"/>
            <a:ext cx="85725" cy="914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160" name="Rectangle 15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1" name="Rectangle 16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Rectangle 2"/>
          <p:cNvSpPr/>
          <p:nvPr/>
        </p:nvSpPr>
        <p:spPr>
          <a:xfrm>
            <a:off x="0" y="0"/>
            <a:ext cx="12192000" cy="137160"/>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0" y="6720840"/>
            <a:ext cx="12192000" cy="137160"/>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457200"/>
            <a:ext cx="10972800" cy="731520"/>
          </a:xfrm>
          <a:prstGeom prst="rect">
            <a:avLst/>
          </a:prstGeom>
          <a:noFill/>
        </p:spPr>
        <p:txBody>
          <a:bodyPr wrap="none">
            <a:spAutoFit/>
          </a:bodyPr>
          <a:lstStyle/>
          <a:p>
            <a:pPr algn="ctr">
              <a:defRPr sz="3200" b="1">
                <a:solidFill>
                  <a:srgbClr val="2E4057"/>
                </a:solidFill>
                <a:latin typeface="Arial"/>
              </a:defRPr>
            </a:pPr>
            <a:r>
              <a:t>Activity Diagram - Masyarakat</a:t>
            </a:r>
          </a:p>
        </p:txBody>
      </p:sp>
      <p:sp>
        <p:nvSpPr>
          <p:cNvPr id="6" name="TextBox 5"/>
          <p:cNvSpPr txBox="1"/>
          <p:nvPr/>
        </p:nvSpPr>
        <p:spPr>
          <a:xfrm>
            <a:off x="457200" y="1188720"/>
            <a:ext cx="10972800" cy="457200"/>
          </a:xfrm>
          <a:prstGeom prst="rect">
            <a:avLst/>
          </a:prstGeom>
          <a:noFill/>
        </p:spPr>
        <p:txBody>
          <a:bodyPr wrap="none">
            <a:spAutoFit/>
          </a:bodyPr>
          <a:lstStyle/>
          <a:p>
            <a:pPr algn="ctr">
              <a:defRPr sz="1600">
                <a:solidFill>
                  <a:srgbClr val="3498DB"/>
                </a:solidFill>
                <a:latin typeface="Arial"/>
              </a:defRPr>
            </a:pPr>
            <a:r>
              <a:t>Alur Proses untuk Masyarakat</a:t>
            </a:r>
          </a:p>
        </p:txBody>
      </p:sp>
      <p:pic>
        <p:nvPicPr>
          <p:cNvPr id="7" name="Picture 6" descr="activity_masyarakat.png"/>
          <p:cNvPicPr>
            <a:picLocks noChangeAspect="1"/>
          </p:cNvPicPr>
          <p:nvPr/>
        </p:nvPicPr>
        <p:blipFill>
          <a:blip r:embed="rId5"/>
          <a:stretch>
            <a:fillRect/>
          </a:stretch>
        </p:blipFill>
        <p:spPr>
          <a:xfrm>
            <a:off x="1371600" y="1645920"/>
            <a:ext cx="6858000" cy="8834703"/>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Rectangle 2"/>
          <p:cNvSpPr/>
          <p:nvPr/>
        </p:nvSpPr>
        <p:spPr>
          <a:xfrm>
            <a:off x="0" y="0"/>
            <a:ext cx="12192000" cy="137160"/>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0" y="6720840"/>
            <a:ext cx="12192000" cy="137160"/>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457200"/>
            <a:ext cx="10972800" cy="731520"/>
          </a:xfrm>
          <a:prstGeom prst="rect">
            <a:avLst/>
          </a:prstGeom>
          <a:noFill/>
        </p:spPr>
        <p:txBody>
          <a:bodyPr wrap="none">
            <a:spAutoFit/>
          </a:bodyPr>
          <a:lstStyle/>
          <a:p>
            <a:pPr algn="ctr">
              <a:defRPr sz="3200" b="1">
                <a:solidFill>
                  <a:srgbClr val="2E4057"/>
                </a:solidFill>
                <a:latin typeface="Arial"/>
              </a:defRPr>
            </a:pPr>
            <a:r>
              <a:t>Activity Diagram - Petugas</a:t>
            </a:r>
          </a:p>
        </p:txBody>
      </p:sp>
      <p:sp>
        <p:nvSpPr>
          <p:cNvPr id="6" name="TextBox 5"/>
          <p:cNvSpPr txBox="1"/>
          <p:nvPr/>
        </p:nvSpPr>
        <p:spPr>
          <a:xfrm>
            <a:off x="457200" y="1188720"/>
            <a:ext cx="10972800" cy="457200"/>
          </a:xfrm>
          <a:prstGeom prst="rect">
            <a:avLst/>
          </a:prstGeom>
          <a:noFill/>
        </p:spPr>
        <p:txBody>
          <a:bodyPr wrap="none">
            <a:spAutoFit/>
          </a:bodyPr>
          <a:lstStyle/>
          <a:p>
            <a:pPr algn="ctr">
              <a:defRPr sz="1600">
                <a:solidFill>
                  <a:srgbClr val="3498DB"/>
                </a:solidFill>
                <a:latin typeface="Arial"/>
              </a:defRPr>
            </a:pPr>
            <a:r>
              <a:t>Alur Proses untuk Petugas</a:t>
            </a:r>
          </a:p>
        </p:txBody>
      </p:sp>
      <p:pic>
        <p:nvPicPr>
          <p:cNvPr id="7" name="Picture 6" descr="activity_petugas.png"/>
          <p:cNvPicPr>
            <a:picLocks noChangeAspect="1"/>
          </p:cNvPicPr>
          <p:nvPr/>
        </p:nvPicPr>
        <p:blipFill>
          <a:blip r:embed="rId4"/>
          <a:stretch>
            <a:fillRect/>
          </a:stretch>
        </p:blipFill>
        <p:spPr>
          <a:xfrm>
            <a:off x="1371600" y="1645920"/>
            <a:ext cx="6858000" cy="8834703"/>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Rectangle 2"/>
          <p:cNvSpPr/>
          <p:nvPr/>
        </p:nvSpPr>
        <p:spPr>
          <a:xfrm>
            <a:off x="0" y="0"/>
            <a:ext cx="12192000" cy="137160"/>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0" y="6720840"/>
            <a:ext cx="12192000" cy="137160"/>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457200"/>
            <a:ext cx="10972800" cy="731520"/>
          </a:xfrm>
          <a:prstGeom prst="rect">
            <a:avLst/>
          </a:prstGeom>
          <a:noFill/>
        </p:spPr>
        <p:txBody>
          <a:bodyPr wrap="none">
            <a:spAutoFit/>
          </a:bodyPr>
          <a:lstStyle/>
          <a:p>
            <a:pPr algn="ctr">
              <a:defRPr sz="3200" b="1">
                <a:solidFill>
                  <a:srgbClr val="2E4057"/>
                </a:solidFill>
                <a:latin typeface="Arial"/>
              </a:defRPr>
            </a:pPr>
            <a:r>
              <a:t>Class Diagram</a:t>
            </a:r>
          </a:p>
        </p:txBody>
      </p:sp>
      <p:sp>
        <p:nvSpPr>
          <p:cNvPr id="6" name="TextBox 5"/>
          <p:cNvSpPr txBox="1"/>
          <p:nvPr/>
        </p:nvSpPr>
        <p:spPr>
          <a:xfrm>
            <a:off x="457200" y="1188720"/>
            <a:ext cx="10972800" cy="457200"/>
          </a:xfrm>
          <a:prstGeom prst="rect">
            <a:avLst/>
          </a:prstGeom>
          <a:noFill/>
        </p:spPr>
        <p:txBody>
          <a:bodyPr wrap="none">
            <a:spAutoFit/>
          </a:bodyPr>
          <a:lstStyle/>
          <a:p>
            <a:pPr algn="ctr">
              <a:defRPr sz="1600">
                <a:solidFill>
                  <a:srgbClr val="3498DB"/>
                </a:solidFill>
                <a:latin typeface="Arial"/>
              </a:defRPr>
            </a:pPr>
            <a:r>
              <a:t>Struktur Data Sistem (Masyarakat &amp; Petugas)</a:t>
            </a:r>
          </a:p>
        </p:txBody>
      </p:sp>
      <p:pic>
        <p:nvPicPr>
          <p:cNvPr id="7" name="Picture 6" descr="class_diagram.png"/>
          <p:cNvPicPr>
            <a:picLocks noChangeAspect="1"/>
          </p:cNvPicPr>
          <p:nvPr/>
        </p:nvPicPr>
        <p:blipFill>
          <a:blip r:embed="rId2"/>
          <a:stretch>
            <a:fillRect/>
          </a:stretch>
        </p:blipFill>
        <p:spPr>
          <a:xfrm>
            <a:off x="457200" y="1645920"/>
            <a:ext cx="11247120" cy="805369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7" name="图片 16" descr="VCG2112800586751"/>
          <p:cNvPicPr>
            <a:picLocks noChangeAspect="1"/>
          </p:cNvPicPr>
          <p:nvPr/>
        </p:nvPicPr>
        <p:blipFill>
          <a:blip r:embed="rId13">
            <a:alphaModFix amt="10000"/>
          </a:blip>
          <a:stretch>
            <a:fillRect/>
          </a:stretch>
        </p:blipFill>
        <p:spPr>
          <a:xfrm>
            <a:off x="0" y="0"/>
            <a:ext cx="12183110" cy="6858000"/>
          </a:xfrm>
          <a:prstGeom prst="rect">
            <a:avLst/>
          </a:prstGeom>
        </p:spPr>
      </p:pic>
      <p:sp>
        <p:nvSpPr>
          <p:cNvPr id="9" name="平行四边形 8"/>
          <p:cNvSpPr/>
          <p:nvPr>
            <p:custDataLst>
              <p:tags r:id="rId2"/>
            </p:custDataLst>
          </p:nvPr>
        </p:nvSpPr>
        <p:spPr>
          <a:xfrm rot="10800000" flipH="1">
            <a:off x="438785" y="4093845"/>
            <a:ext cx="4704715" cy="1582420"/>
          </a:xfrm>
          <a:prstGeom prst="parallelogram">
            <a:avLst>
              <a:gd name="adj" fmla="val 68862"/>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16" name="平行四边形 15"/>
          <p:cNvSpPr/>
          <p:nvPr>
            <p:custDataLst>
              <p:tags r:id="rId3"/>
            </p:custDataLst>
          </p:nvPr>
        </p:nvSpPr>
        <p:spPr>
          <a:xfrm rot="10800000">
            <a:off x="6965950" y="4115435"/>
            <a:ext cx="4772025" cy="1582420"/>
          </a:xfrm>
          <a:prstGeom prst="parallelogram">
            <a:avLst>
              <a:gd name="adj" fmla="val 68862"/>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2" name="平行四边形 1"/>
          <p:cNvSpPr/>
          <p:nvPr>
            <p:custDataLst>
              <p:tags r:id="rId4"/>
            </p:custDataLst>
          </p:nvPr>
        </p:nvSpPr>
        <p:spPr>
          <a:xfrm rot="10800000">
            <a:off x="560705" y="1636395"/>
            <a:ext cx="4470400" cy="1582420"/>
          </a:xfrm>
          <a:prstGeom prst="parallelogram">
            <a:avLst>
              <a:gd name="adj" fmla="val 68862"/>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7" name="平行四边形 6"/>
          <p:cNvSpPr/>
          <p:nvPr>
            <p:custDataLst>
              <p:tags r:id="rId5"/>
            </p:custDataLst>
          </p:nvPr>
        </p:nvSpPr>
        <p:spPr>
          <a:xfrm rot="10800000" flipH="1">
            <a:off x="7110730" y="1636395"/>
            <a:ext cx="4470400" cy="1582420"/>
          </a:xfrm>
          <a:prstGeom prst="parallelogram">
            <a:avLst>
              <a:gd name="adj" fmla="val 68862"/>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139" name="任意多边形: 形状 138"/>
          <p:cNvSpPr/>
          <p:nvPr>
            <p:custDataLst>
              <p:tags r:id="rId6"/>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en-US" sz="2400" b="1" dirty="0">
                <a:solidFill>
                  <a:schemeClr val="bg1"/>
                </a:solidFill>
                <a:latin typeface="Inter Black" panose="02000503000000020004" charset="0"/>
                <a:ea typeface="Inter Black" panose="02000503000000020004" charset="0"/>
                <a:cs typeface="Inter" panose="02000503000000020004" charset="0"/>
              </a:rPr>
              <a:t>HASIL PENGERJAAN</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sp>
        <p:nvSpPr>
          <p:cNvPr id="37" name="椭圆 36"/>
          <p:cNvSpPr/>
          <p:nvPr/>
        </p:nvSpPr>
        <p:spPr>
          <a:xfrm rot="1020000">
            <a:off x="4249420" y="1750060"/>
            <a:ext cx="3622040" cy="3622040"/>
          </a:xfrm>
          <a:prstGeom prst="ellipse">
            <a:avLst/>
          </a:prstGeom>
          <a:noFill/>
          <a:ln w="95250">
            <a:gradFill>
              <a:gsLst>
                <a:gs pos="73000">
                  <a:schemeClr val="accent6">
                    <a:alpha val="0"/>
                  </a:schemeClr>
                </a:gs>
                <a:gs pos="35000">
                  <a:schemeClr val="accent1"/>
                </a:gs>
                <a:gs pos="100000">
                  <a:schemeClr val="accent1"/>
                </a:gs>
                <a:gs pos="1000">
                  <a:schemeClr val="accent6">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Inter Black" panose="02000503000000020004" charset="0"/>
            </a:endParaRPr>
          </a:p>
        </p:txBody>
      </p:sp>
      <p:sp>
        <p:nvSpPr>
          <p:cNvPr id="38" name="椭圆 37"/>
          <p:cNvSpPr/>
          <p:nvPr/>
        </p:nvSpPr>
        <p:spPr>
          <a:xfrm rot="10800000">
            <a:off x="4471035" y="1973580"/>
            <a:ext cx="3175000" cy="3175000"/>
          </a:xfrm>
          <a:prstGeom prst="ellipse">
            <a:avLst/>
          </a:prstGeom>
          <a:noFill/>
          <a:ln w="76200">
            <a:gradFill>
              <a:gsLst>
                <a:gs pos="39000">
                  <a:schemeClr val="accent1"/>
                </a:gs>
                <a:gs pos="0">
                  <a:schemeClr val="accent6">
                    <a:alpha val="0"/>
                  </a:schemeClr>
                </a:gs>
                <a:gs pos="100000">
                  <a:schemeClr val="accent1"/>
                </a:gs>
                <a:gs pos="72000">
                  <a:schemeClr val="accent6">
                    <a:alpha val="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Inter Black" panose="02000503000000020004" charset="0"/>
            </a:endParaRPr>
          </a:p>
        </p:txBody>
      </p:sp>
      <p:sp>
        <p:nvSpPr>
          <p:cNvPr id="35" name="椭圆 34"/>
          <p:cNvSpPr/>
          <p:nvPr/>
        </p:nvSpPr>
        <p:spPr>
          <a:xfrm>
            <a:off x="5019675" y="2506980"/>
            <a:ext cx="2078355" cy="2011680"/>
          </a:xfrm>
          <a:prstGeom prst="ellipse">
            <a:avLst/>
          </a:prstGeom>
          <a:gradFill>
            <a:gsLst>
              <a:gs pos="0">
                <a:schemeClr val="accent3">
                  <a:lumMod val="60000"/>
                  <a:lumOff val="40000"/>
                </a:schemeClr>
              </a:gs>
              <a:gs pos="85000">
                <a:schemeClr val="accent1"/>
              </a:gs>
            </a:gsLst>
            <a:lin ang="27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dirty="0">
                <a:solidFill>
                  <a:schemeClr val="bg1"/>
                </a:solidFill>
                <a:latin typeface="Inter Black" panose="02000503000000020004" charset="0"/>
                <a:ea typeface="Inter Black" panose="02000503000000020004" charset="0"/>
                <a:cs typeface="Inter Black" panose="02000503000000020004" charset="0"/>
              </a:rPr>
              <a:t>IMPLEMENTASI</a:t>
            </a:r>
          </a:p>
        </p:txBody>
      </p:sp>
      <p:grpSp>
        <p:nvGrpSpPr>
          <p:cNvPr id="36" name="组合 35"/>
          <p:cNvGrpSpPr/>
          <p:nvPr/>
        </p:nvGrpSpPr>
        <p:grpSpPr>
          <a:xfrm>
            <a:off x="4625340" y="2202815"/>
            <a:ext cx="2805430" cy="2716530"/>
            <a:chOff x="3907790" y="2007432"/>
            <a:chExt cx="3854131" cy="3627565"/>
          </a:xfrm>
        </p:grpSpPr>
        <p:sp>
          <p:nvSpPr>
            <p:cNvPr id="46" name="2"/>
            <p:cNvSpPr/>
            <p:nvPr/>
          </p:nvSpPr>
          <p:spPr>
            <a:xfrm flipH="1" flipV="1">
              <a:off x="3984739" y="2007432"/>
              <a:ext cx="3777182" cy="3627565"/>
            </a:xfrm>
            <a:prstGeom prst="blockArc">
              <a:avLst>
                <a:gd name="adj1" fmla="val 34484"/>
                <a:gd name="adj2" fmla="val 10794548"/>
                <a:gd name="adj3" fmla="val 922"/>
              </a:avLst>
            </a:prstGeom>
            <a:gradFill>
              <a:gsLst>
                <a:gs pos="0">
                  <a:schemeClr val="accent1">
                    <a:lumMod val="5000"/>
                    <a:lumOff val="95000"/>
                    <a:alpha val="0"/>
                  </a:schemeClr>
                </a:gs>
                <a:gs pos="53000">
                  <a:schemeClr val="accent3">
                    <a:lumMod val="40000"/>
                    <a:lumOff val="60000"/>
                  </a:schemeClr>
                </a:gs>
                <a:gs pos="85000">
                  <a:schemeClr val="accent1">
                    <a:lumMod val="40000"/>
                    <a:lumOff val="6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Inter Black" panose="02000503000000020004" charset="0"/>
                <a:cs typeface="Inter Black" panose="02000503000000020004" charset="0"/>
                <a:sym typeface="+mn-lt"/>
              </a:endParaRPr>
            </a:p>
          </p:txBody>
        </p:sp>
        <p:sp>
          <p:nvSpPr>
            <p:cNvPr id="63" name="1"/>
            <p:cNvSpPr/>
            <p:nvPr/>
          </p:nvSpPr>
          <p:spPr>
            <a:xfrm flipH="1" flipV="1">
              <a:off x="3907790" y="3739621"/>
              <a:ext cx="197107" cy="16319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Inter Black" panose="02000503000000020004" charset="0"/>
                <a:cs typeface="Inter Black" panose="02000503000000020004" charset="0"/>
                <a:sym typeface="+mn-lt"/>
              </a:endParaRPr>
            </a:p>
          </p:txBody>
        </p:sp>
      </p:grpSp>
      <p:grpSp>
        <p:nvGrpSpPr>
          <p:cNvPr id="47" name="组合 46"/>
          <p:cNvGrpSpPr/>
          <p:nvPr/>
        </p:nvGrpSpPr>
        <p:grpSpPr>
          <a:xfrm rot="10800000">
            <a:off x="4688840" y="2202815"/>
            <a:ext cx="2805430" cy="2716530"/>
            <a:chOff x="3907790" y="2007432"/>
            <a:chExt cx="3854130" cy="3627565"/>
          </a:xfrm>
          <a:gradFill>
            <a:gsLst>
              <a:gs pos="100000">
                <a:schemeClr val="accent1">
                  <a:lumMod val="5000"/>
                  <a:lumOff val="95000"/>
                  <a:alpha val="0"/>
                </a:schemeClr>
              </a:gs>
              <a:gs pos="53000">
                <a:schemeClr val="accent3">
                  <a:lumMod val="40000"/>
                  <a:lumOff val="60000"/>
                </a:schemeClr>
              </a:gs>
              <a:gs pos="26000">
                <a:schemeClr val="accent1">
                  <a:lumMod val="60000"/>
                  <a:lumOff val="40000"/>
                </a:schemeClr>
              </a:gs>
            </a:gsLst>
            <a:lin ang="0" scaled="0"/>
          </a:gradFill>
        </p:grpSpPr>
        <p:sp>
          <p:nvSpPr>
            <p:cNvPr id="49" name="2"/>
            <p:cNvSpPr/>
            <p:nvPr/>
          </p:nvSpPr>
          <p:spPr>
            <a:xfrm flipH="1" flipV="1">
              <a:off x="3984738" y="2007432"/>
              <a:ext cx="3777182" cy="3627565"/>
            </a:xfrm>
            <a:prstGeom prst="blockArc">
              <a:avLst>
                <a:gd name="adj1" fmla="val 34484"/>
                <a:gd name="adj2" fmla="val 10794548"/>
                <a:gd name="adj3" fmla="val 92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Inter Black" panose="02000503000000020004" charset="0"/>
                <a:cs typeface="Inter Black" panose="02000503000000020004" charset="0"/>
                <a:sym typeface="+mn-lt"/>
              </a:endParaRPr>
            </a:p>
          </p:txBody>
        </p:sp>
        <p:sp>
          <p:nvSpPr>
            <p:cNvPr id="50" name="1"/>
            <p:cNvSpPr/>
            <p:nvPr/>
          </p:nvSpPr>
          <p:spPr>
            <a:xfrm flipH="1" flipV="1">
              <a:off x="3907790" y="3739621"/>
              <a:ext cx="197107" cy="16319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Inter Black" panose="02000503000000020004" charset="0"/>
                <a:cs typeface="Inter Black" panose="02000503000000020004" charset="0"/>
                <a:sym typeface="+mn-lt"/>
              </a:endParaRPr>
            </a:p>
          </p:txBody>
        </p:sp>
      </p:grpSp>
      <p:grpSp>
        <p:nvGrpSpPr>
          <p:cNvPr id="64" name="组合 63"/>
          <p:cNvGrpSpPr/>
          <p:nvPr/>
        </p:nvGrpSpPr>
        <p:grpSpPr>
          <a:xfrm>
            <a:off x="2190750" y="2258060"/>
            <a:ext cx="2068830" cy="180975"/>
            <a:chOff x="2479361" y="2183606"/>
            <a:chExt cx="2068827" cy="180975"/>
          </a:xfrm>
        </p:grpSpPr>
        <p:cxnSp>
          <p:nvCxnSpPr>
            <p:cNvPr id="65" name="直接连接符 64"/>
            <p:cNvCxnSpPr/>
            <p:nvPr/>
          </p:nvCxnSpPr>
          <p:spPr>
            <a:xfrm flipH="1" flipV="1">
              <a:off x="4367213" y="2183606"/>
              <a:ext cx="180975" cy="180975"/>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66" name="直接连接符 65"/>
            <p:cNvCxnSpPr/>
            <p:nvPr/>
          </p:nvCxnSpPr>
          <p:spPr>
            <a:xfrm flipH="1">
              <a:off x="2479361" y="2184400"/>
              <a:ext cx="1889439" cy="0"/>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69" name="组合 68"/>
          <p:cNvGrpSpPr/>
          <p:nvPr/>
        </p:nvGrpSpPr>
        <p:grpSpPr>
          <a:xfrm>
            <a:off x="2082800" y="4520565"/>
            <a:ext cx="2068830" cy="180975"/>
            <a:chOff x="2479361" y="2003425"/>
            <a:chExt cx="2068827" cy="180975"/>
          </a:xfrm>
        </p:grpSpPr>
        <p:cxnSp>
          <p:nvCxnSpPr>
            <p:cNvPr id="52" name="直接连接符 51"/>
            <p:cNvCxnSpPr/>
            <p:nvPr/>
          </p:nvCxnSpPr>
          <p:spPr>
            <a:xfrm flipH="1">
              <a:off x="4367213" y="2003425"/>
              <a:ext cx="180975" cy="180975"/>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flipH="1">
              <a:off x="2479361" y="2184400"/>
              <a:ext cx="1889439" cy="0"/>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74" name="组合 73"/>
          <p:cNvGrpSpPr/>
          <p:nvPr/>
        </p:nvGrpSpPr>
        <p:grpSpPr>
          <a:xfrm flipH="1">
            <a:off x="7852410" y="2258060"/>
            <a:ext cx="2068830" cy="180975"/>
            <a:chOff x="2479361" y="2183606"/>
            <a:chExt cx="2068827" cy="180975"/>
          </a:xfrm>
        </p:grpSpPr>
        <p:cxnSp>
          <p:nvCxnSpPr>
            <p:cNvPr id="75" name="直接连接符 74"/>
            <p:cNvCxnSpPr/>
            <p:nvPr/>
          </p:nvCxnSpPr>
          <p:spPr>
            <a:xfrm flipH="1" flipV="1">
              <a:off x="4367213" y="2183606"/>
              <a:ext cx="180975" cy="180975"/>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flipH="1">
              <a:off x="2479361" y="2184400"/>
              <a:ext cx="1889439" cy="0"/>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79" name="组合 78"/>
          <p:cNvGrpSpPr/>
          <p:nvPr/>
        </p:nvGrpSpPr>
        <p:grpSpPr>
          <a:xfrm flipH="1">
            <a:off x="7960360" y="4520565"/>
            <a:ext cx="2068830" cy="180975"/>
            <a:chOff x="2479361" y="2003425"/>
            <a:chExt cx="2068827" cy="180975"/>
          </a:xfrm>
        </p:grpSpPr>
        <p:cxnSp>
          <p:nvCxnSpPr>
            <p:cNvPr id="80" name="直接连接符 79"/>
            <p:cNvCxnSpPr/>
            <p:nvPr/>
          </p:nvCxnSpPr>
          <p:spPr>
            <a:xfrm flipH="1">
              <a:off x="4367213" y="2003425"/>
              <a:ext cx="180975" cy="180975"/>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81" name="直接连接符 80"/>
            <p:cNvCxnSpPr/>
            <p:nvPr/>
          </p:nvCxnSpPr>
          <p:spPr>
            <a:xfrm flipH="1">
              <a:off x="2479361" y="2184400"/>
              <a:ext cx="1889439" cy="0"/>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grpSp>
      <p:sp>
        <p:nvSpPr>
          <p:cNvPr id="55" name="矩形 47"/>
          <p:cNvSpPr>
            <a:spLocks noChangeArrowheads="1"/>
          </p:cNvSpPr>
          <p:nvPr>
            <p:custDataLst>
              <p:tags r:id="rId7"/>
            </p:custDataLst>
          </p:nvPr>
        </p:nvSpPr>
        <p:spPr bwMode="auto">
          <a:xfrm>
            <a:off x="1082040" y="2267585"/>
            <a:ext cx="2888615" cy="746760"/>
          </a:xfrm>
          <a:prstGeom prst="rect">
            <a:avLst/>
          </a:prstGeom>
          <a:noFill/>
          <a:ln w="9525">
            <a:noFill/>
            <a:miter lim="800000"/>
          </a:ln>
        </p:spPr>
        <p:txBody>
          <a:bodyPr wrap="square" lIns="68566" tIns="34283" rIns="68566" bIns="34283">
            <a:spAutoFit/>
          </a:bodyPr>
          <a:lstStyle/>
          <a:p>
            <a:pPr algn="r">
              <a:lnSpc>
                <a:spcPct val="158000"/>
              </a:lnSpc>
              <a:buFont typeface="Inter Black" panose="02000503000000020004" charset="0"/>
              <a:buNone/>
            </a:pPr>
            <a:r>
              <a:rPr lang="en-US" altLang="en-US" sz="1400" dirty="0">
                <a:solidFill>
                  <a:schemeClr val="bg1">
                    <a:lumMod val="85000"/>
                  </a:schemeClr>
                </a:solidFill>
                <a:latin typeface="Inter Black" panose="02000503000000020004" charset="0"/>
                <a:ea typeface="Inter Black" panose="02000503000000020004" charset="0"/>
                <a:cs typeface="+mn-ea"/>
                <a:sym typeface="Inter Black" panose="02000503000000020004" charset="0"/>
              </a:rPr>
              <a:t>Realisasi kode program atau logika sistem</a:t>
            </a:r>
          </a:p>
        </p:txBody>
      </p:sp>
      <p:sp>
        <p:nvSpPr>
          <p:cNvPr id="56" name="矩形 47"/>
          <p:cNvSpPr>
            <a:spLocks noChangeArrowheads="1"/>
          </p:cNvSpPr>
          <p:nvPr>
            <p:custDataLst>
              <p:tags r:id="rId8"/>
            </p:custDataLst>
          </p:nvPr>
        </p:nvSpPr>
        <p:spPr bwMode="auto">
          <a:xfrm>
            <a:off x="1082040" y="4705985"/>
            <a:ext cx="2888615" cy="697865"/>
          </a:xfrm>
          <a:prstGeom prst="rect">
            <a:avLst/>
          </a:prstGeom>
          <a:noFill/>
          <a:ln w="9525">
            <a:noFill/>
            <a:miter lim="800000"/>
          </a:ln>
        </p:spPr>
        <p:txBody>
          <a:bodyPr wrap="square" lIns="68566" tIns="34283" rIns="68566" bIns="34283">
            <a:spAutoFit/>
          </a:bodyPr>
          <a:lstStyle/>
          <a:p>
            <a:pPr algn="r">
              <a:lnSpc>
                <a:spcPct val="158000"/>
              </a:lnSpc>
              <a:buFont typeface="Inter Black" panose="02000503000000020004" charset="0"/>
              <a:buNone/>
            </a:pPr>
            <a:r>
              <a:rPr lang="en-US" altLang="en-US" sz="1300" dirty="0">
                <a:solidFill>
                  <a:schemeClr val="bg1">
                    <a:lumMod val="85000"/>
                  </a:schemeClr>
                </a:solidFill>
                <a:latin typeface="Inter Black" panose="02000503000000020004" charset="0"/>
                <a:ea typeface="Inter Black" panose="02000503000000020004" charset="0"/>
                <a:cs typeface="+mn-ea"/>
                <a:sym typeface="Inter Black" panose="02000503000000020004" charset="0"/>
              </a:rPr>
              <a:t>Dokumentasi hasil implementasi (screenshot, video, dll.)</a:t>
            </a:r>
          </a:p>
        </p:txBody>
      </p:sp>
      <p:sp>
        <p:nvSpPr>
          <p:cNvPr id="57" name="矩形 47"/>
          <p:cNvSpPr>
            <a:spLocks noChangeArrowheads="1"/>
          </p:cNvSpPr>
          <p:nvPr>
            <p:custDataLst>
              <p:tags r:id="rId9"/>
            </p:custDataLst>
          </p:nvPr>
        </p:nvSpPr>
        <p:spPr bwMode="auto">
          <a:xfrm>
            <a:off x="8206740" y="4697095"/>
            <a:ext cx="2888615" cy="746760"/>
          </a:xfrm>
          <a:prstGeom prst="rect">
            <a:avLst/>
          </a:prstGeom>
          <a:noFill/>
          <a:ln w="9525">
            <a:noFill/>
            <a:miter lim="800000"/>
          </a:ln>
        </p:spPr>
        <p:txBody>
          <a:bodyPr wrap="square" lIns="68566" tIns="34283" rIns="68566" bIns="34283">
            <a:spAutoFit/>
          </a:bodyPr>
          <a:lstStyle/>
          <a:p>
            <a:pPr algn="l">
              <a:lnSpc>
                <a:spcPct val="158000"/>
              </a:lnSpc>
              <a:buFont typeface="Inter Black" panose="02000503000000020004" charset="0"/>
              <a:buNone/>
            </a:pPr>
            <a:r>
              <a:rPr lang="en-US" altLang="en-US" sz="1400" dirty="0">
                <a:solidFill>
                  <a:schemeClr val="bg1">
                    <a:lumMod val="85000"/>
                  </a:schemeClr>
                </a:solidFill>
                <a:latin typeface="Inter Black" panose="02000503000000020004" charset="0"/>
                <a:ea typeface="Inter Black" panose="02000503000000020004" charset="0"/>
                <a:cs typeface="+mn-ea"/>
                <a:sym typeface="Inter Black" panose="02000503000000020004" charset="0"/>
              </a:rPr>
              <a:t>Demonstrasi fitur utama yang telah berjalan</a:t>
            </a:r>
          </a:p>
        </p:txBody>
      </p:sp>
      <p:sp>
        <p:nvSpPr>
          <p:cNvPr id="58" name="矩形 47"/>
          <p:cNvSpPr>
            <a:spLocks noChangeArrowheads="1"/>
          </p:cNvSpPr>
          <p:nvPr>
            <p:custDataLst>
              <p:tags r:id="rId10"/>
            </p:custDataLst>
          </p:nvPr>
        </p:nvSpPr>
        <p:spPr bwMode="auto">
          <a:xfrm>
            <a:off x="8206740" y="2259330"/>
            <a:ext cx="2888615" cy="746760"/>
          </a:xfrm>
          <a:prstGeom prst="rect">
            <a:avLst/>
          </a:prstGeom>
          <a:noFill/>
          <a:ln w="9525">
            <a:noFill/>
            <a:miter lim="800000"/>
          </a:ln>
        </p:spPr>
        <p:txBody>
          <a:bodyPr wrap="square" lIns="68566" tIns="34283" rIns="68566" bIns="34283">
            <a:spAutoFit/>
          </a:bodyPr>
          <a:lstStyle/>
          <a:p>
            <a:pPr algn="l">
              <a:lnSpc>
                <a:spcPct val="158000"/>
              </a:lnSpc>
              <a:buFont typeface="Inter Black" panose="02000503000000020004" charset="0"/>
              <a:buNone/>
            </a:pPr>
            <a:r>
              <a:rPr lang="en-US" altLang="en-US" sz="1400" dirty="0">
                <a:solidFill>
                  <a:schemeClr val="bg1">
                    <a:lumMod val="85000"/>
                  </a:schemeClr>
                </a:solidFill>
                <a:latin typeface="Inter Black" panose="02000503000000020004" charset="0"/>
                <a:ea typeface="Inter Black" panose="02000503000000020004" charset="0"/>
                <a:cs typeface="+mn-ea"/>
                <a:sym typeface="Inter Black" panose="02000503000000020004" charset="0"/>
              </a:rPr>
              <a:t>Tampilan antarmuka (UI) yang berhasil dibuat</a:t>
            </a:r>
          </a:p>
        </p:txBody>
      </p:sp>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73BD06-53F4-7503-51E6-6804A359A275}"/>
              </a:ext>
            </a:extLst>
          </p:cNvPr>
          <p:cNvPicPr>
            <a:picLocks noChangeAspect="1"/>
          </p:cNvPicPr>
          <p:nvPr/>
        </p:nvPicPr>
        <p:blipFill>
          <a:blip r:embed="rId14">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64" name="平行四边形 63"/>
          <p:cNvSpPr/>
          <p:nvPr>
            <p:custDataLst>
              <p:tags r:id="rId2"/>
            </p:custDataLst>
          </p:nvPr>
        </p:nvSpPr>
        <p:spPr>
          <a:xfrm rot="10800000">
            <a:off x="538480" y="1551940"/>
            <a:ext cx="5401310" cy="4341495"/>
          </a:xfrm>
          <a:prstGeom prst="parallelogram">
            <a:avLst>
              <a:gd name="adj" fmla="val 0"/>
            </a:avLst>
          </a:prstGeom>
          <a:solidFill>
            <a:schemeClr val="accent3">
              <a:alpha val="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lt1"/>
              </a:solidFill>
              <a:cs typeface="Inter" panose="02000503000000020004" charset="0"/>
            </a:endParaRPr>
          </a:p>
        </p:txBody>
      </p:sp>
      <p:sp>
        <p:nvSpPr>
          <p:cNvPr id="139" name="任意多边形: 形状 138"/>
          <p:cNvSpPr/>
          <p:nvPr>
            <p:custDataLst>
              <p:tags r:id="rId3"/>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zh-CN" sz="2400" b="1" dirty="0">
                <a:solidFill>
                  <a:schemeClr val="bg1"/>
                </a:solidFill>
                <a:latin typeface="Inter Black" panose="02000503000000020004" charset="0"/>
                <a:ea typeface="Inter Black" panose="02000503000000020004" charset="0"/>
                <a:cs typeface="Inter" panose="02000503000000020004" charset="0"/>
              </a:rPr>
              <a:t>HASIL &amp; PEMBAHASAN</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2" name="组合 1"/>
          <p:cNvGrpSpPr/>
          <p:nvPr>
            <p:custDataLst>
              <p:tags r:id="rId4"/>
            </p:custDataLst>
          </p:nvPr>
        </p:nvGrpSpPr>
        <p:grpSpPr>
          <a:xfrm>
            <a:off x="850265" y="1815465"/>
            <a:ext cx="4658360" cy="3459480"/>
            <a:chOff x="1339" y="2859"/>
            <a:chExt cx="7336" cy="5448"/>
          </a:xfrm>
        </p:grpSpPr>
        <p:sp>
          <p:nvSpPr>
            <p:cNvPr id="5" name="Oval 7"/>
            <p:cNvSpPr/>
            <p:nvPr>
              <p:custDataLst>
                <p:tags r:id="rId5"/>
              </p:custDataLst>
            </p:nvPr>
          </p:nvSpPr>
          <p:spPr>
            <a:xfrm>
              <a:off x="1339" y="2875"/>
              <a:ext cx="1061" cy="106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ter Black" panose="02000503000000020004" charset="0"/>
                  <a:ea typeface="Inter Black" panose="02000503000000020004" charset="0"/>
                  <a:cs typeface="Inter Black" panose="02000503000000020004" charset="0"/>
                </a:rPr>
                <a:t>1</a:t>
              </a:r>
            </a:p>
          </p:txBody>
        </p:sp>
        <p:sp>
          <p:nvSpPr>
            <p:cNvPr id="9" name="Oval 8"/>
            <p:cNvSpPr/>
            <p:nvPr>
              <p:custDataLst>
                <p:tags r:id="rId6"/>
              </p:custDataLst>
            </p:nvPr>
          </p:nvSpPr>
          <p:spPr>
            <a:xfrm>
              <a:off x="1339" y="4542"/>
              <a:ext cx="1061" cy="10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ter Black" panose="02000503000000020004" charset="0"/>
                  <a:ea typeface="Inter Black" panose="02000503000000020004" charset="0"/>
                  <a:cs typeface="Inter Black" panose="02000503000000020004" charset="0"/>
                </a:rPr>
                <a:t>2</a:t>
              </a:r>
            </a:p>
          </p:txBody>
        </p:sp>
        <p:sp>
          <p:nvSpPr>
            <p:cNvPr id="6" name="Oval 9"/>
            <p:cNvSpPr/>
            <p:nvPr>
              <p:custDataLst>
                <p:tags r:id="rId7"/>
              </p:custDataLst>
            </p:nvPr>
          </p:nvSpPr>
          <p:spPr>
            <a:xfrm>
              <a:off x="1339" y="6244"/>
              <a:ext cx="1061" cy="106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ter Black" panose="02000503000000020004" charset="0"/>
                  <a:ea typeface="Inter Black" panose="02000503000000020004" charset="0"/>
                  <a:cs typeface="Inter Black" panose="02000503000000020004" charset="0"/>
                </a:rPr>
                <a:t>3</a:t>
              </a:r>
            </a:p>
          </p:txBody>
        </p:sp>
        <p:sp>
          <p:nvSpPr>
            <p:cNvPr id="19" name="TextBox 34"/>
            <p:cNvSpPr txBox="1"/>
            <p:nvPr>
              <p:custDataLst>
                <p:tags r:id="rId8"/>
              </p:custDataLst>
            </p:nvPr>
          </p:nvSpPr>
          <p:spPr>
            <a:xfrm>
              <a:off x="2613" y="2859"/>
              <a:ext cx="6062" cy="1243"/>
            </a:xfrm>
            <a:prstGeom prst="rect">
              <a:avLst/>
            </a:prstGeom>
            <a:noFill/>
          </p:spPr>
          <p:txBody>
            <a:bodyPr wrap="square">
              <a:spAutoFit/>
            </a:bodyPr>
            <a:lstStyle/>
            <a:p>
              <a:pPr lvl="0" algn="l">
                <a:lnSpc>
                  <a:spcPct val="130000"/>
                </a:lnSpc>
                <a:spcAft>
                  <a:spcPts val="1000"/>
                </a:spcAft>
                <a:buClrTx/>
                <a:buSzTx/>
                <a:buFontTx/>
                <a:defRPr/>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Sistem berhasil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dikembangkan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sesuai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tujuan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awal</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untuk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mendukung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secara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efektif</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transparan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sp>
          <p:nvSpPr>
            <p:cNvPr id="20" name="TextBox 34"/>
            <p:cNvSpPr txBox="1"/>
            <p:nvPr>
              <p:custDataLst>
                <p:tags r:id="rId9"/>
              </p:custDataLst>
            </p:nvPr>
          </p:nvSpPr>
          <p:spPr>
            <a:xfrm>
              <a:off x="2613" y="4539"/>
              <a:ext cx="6062" cy="1243"/>
            </a:xfrm>
            <a:prstGeom prst="rect">
              <a:avLst/>
            </a:prstGeom>
            <a:noFill/>
          </p:spPr>
          <p:txBody>
            <a:bodyPr wrap="square">
              <a:spAutoFit/>
            </a:bodyPr>
            <a:lstStyle/>
            <a:p>
              <a:pPr lvl="0" algn="l">
                <a:lnSpc>
                  <a:spcPct val="130000"/>
                </a:lnSpc>
                <a:spcAft>
                  <a:spcPts val="1000"/>
                </a:spcAft>
                <a:buClrTx/>
                <a:buSzTx/>
                <a:buFontTx/>
                <a:defRPr/>
              </a:pPr>
              <a:r>
                <a:rPr lang="sv-SE"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Fitur utama seperti pengaduan, pelacakan status, penanganan, dan laporan berjalan baik berdasarkan hasil pengujian.</a:t>
              </a:r>
              <a:endPar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endParaRPr>
            </a:p>
          </p:txBody>
        </p:sp>
        <p:sp>
          <p:nvSpPr>
            <p:cNvPr id="21" name="TextBox 34"/>
            <p:cNvSpPr txBox="1"/>
            <p:nvPr>
              <p:custDataLst>
                <p:tags r:id="rId10"/>
              </p:custDataLst>
            </p:nvPr>
          </p:nvSpPr>
          <p:spPr>
            <a:xfrm>
              <a:off x="2613" y="6222"/>
              <a:ext cx="6062" cy="1243"/>
            </a:xfrm>
            <a:prstGeom prst="rect">
              <a:avLst/>
            </a:prstGeom>
            <a:noFill/>
          </p:spPr>
          <p:txBody>
            <a:bodyPr wrap="square">
              <a:spAutoFit/>
            </a:bodyPr>
            <a:lstStyle/>
            <a:p>
              <a:pPr lvl="0" algn="l">
                <a:lnSpc>
                  <a:spcPct val="130000"/>
                </a:lnSpc>
                <a:spcAft>
                  <a:spcPts val="1000"/>
                </a:spcAft>
                <a:buClrTx/>
                <a:buSzTx/>
                <a:buFontTx/>
                <a:defRPr/>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Kendala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meliputi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notifikasi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terbatas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belum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terintegrasi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dengan sistem lain, dan belum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ada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fitur</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real-time chat.</a:t>
              </a:r>
            </a:p>
          </p:txBody>
        </p:sp>
        <p:sp>
          <p:nvSpPr>
            <p:cNvPr id="22" name="TextBox 34"/>
            <p:cNvSpPr txBox="1"/>
            <p:nvPr>
              <p:custDataLst>
                <p:tags r:id="rId11"/>
              </p:custDataLst>
            </p:nvPr>
          </p:nvSpPr>
          <p:spPr>
            <a:xfrm>
              <a:off x="2613" y="7820"/>
              <a:ext cx="6062" cy="487"/>
            </a:xfrm>
            <a:prstGeom prst="rect">
              <a:avLst/>
            </a:prstGeom>
            <a:noFill/>
          </p:spPr>
          <p:txBody>
            <a:bodyPr wrap="square">
              <a:spAutoFit/>
            </a:bodyPr>
            <a:lstStyle/>
            <a:p>
              <a:pPr lvl="0" algn="l">
                <a:lnSpc>
                  <a:spcPct val="130000"/>
                </a:lnSpc>
                <a:spcAft>
                  <a:spcPts val="1000"/>
                </a:spcAft>
                <a:buClrTx/>
                <a:buSzTx/>
                <a:buFontTx/>
                <a:defRPr/>
              </a:pPr>
              <a:endPar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endParaRPr>
            </a:p>
          </p:txBody>
        </p:sp>
      </p:grpSp>
      <p:pic>
        <p:nvPicPr>
          <p:cNvPr id="34" name="图片 33" descr="VCG211226878736"/>
          <p:cNvPicPr>
            <a:picLocks noChangeAspect="1"/>
          </p:cNvPicPr>
          <p:nvPr/>
        </p:nvPicPr>
        <p:blipFill>
          <a:blip r:embed="rId15"/>
          <a:srcRect l="31035" t="9" r="373" b="-9"/>
          <a:stretch>
            <a:fillRect/>
          </a:stretch>
        </p:blipFill>
        <p:spPr>
          <a:xfrm>
            <a:off x="6165850" y="1877060"/>
            <a:ext cx="4491355" cy="3682365"/>
          </a:xfrm>
          <a:prstGeom prst="rect">
            <a:avLst/>
          </a:prstGeom>
        </p:spPr>
      </p:pic>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E68BAE34-8101-93A6-6741-40DB81054E22}"/>
              </a:ext>
            </a:extLst>
          </p:cNvPr>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41" name="平行四边形 40"/>
          <p:cNvSpPr/>
          <p:nvPr>
            <p:custDataLst>
              <p:tags r:id="rId2"/>
            </p:custDataLst>
          </p:nvPr>
        </p:nvSpPr>
        <p:spPr>
          <a:xfrm rot="10800000" flipH="1">
            <a:off x="926465" y="1130618"/>
            <a:ext cx="10328275" cy="4986020"/>
          </a:xfrm>
          <a:prstGeom prst="parallelogram">
            <a:avLst>
              <a:gd name="adj" fmla="val 0"/>
            </a:avLst>
          </a:prstGeom>
          <a:solidFill>
            <a:schemeClr val="accent3">
              <a:alpha val="10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139" name="任意多边形: 形状 138"/>
          <p:cNvSpPr/>
          <p:nvPr>
            <p:custDataLst>
              <p:tags r:id="rId3"/>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zh-CN" sz="2400" b="1">
                <a:solidFill>
                  <a:schemeClr val="bg1"/>
                </a:solidFill>
                <a:latin typeface="Inter Black" panose="02000503000000020004" charset="0"/>
                <a:ea typeface="Inter Black" panose="02000503000000020004" charset="0"/>
                <a:cs typeface="Inter" panose="02000503000000020004" charset="0"/>
              </a:rPr>
              <a:t>KESIMPULAN</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6" name="组合 5"/>
          <p:cNvGrpSpPr/>
          <p:nvPr/>
        </p:nvGrpSpPr>
        <p:grpSpPr>
          <a:xfrm>
            <a:off x="926148" y="1413510"/>
            <a:ext cx="10210165" cy="4420235"/>
            <a:chOff x="1706" y="2400"/>
            <a:chExt cx="16079" cy="6961"/>
          </a:xfrm>
        </p:grpSpPr>
        <p:sp>
          <p:nvSpPr>
            <p:cNvPr id="18" name="Oval 6"/>
            <p:cNvSpPr>
              <a:spLocks noChangeArrowheads="1"/>
            </p:cNvSpPr>
            <p:nvPr/>
          </p:nvSpPr>
          <p:spPr bwMode="auto">
            <a:xfrm>
              <a:off x="8970" y="2400"/>
              <a:ext cx="1363" cy="1362"/>
            </a:xfrm>
            <a:prstGeom prst="ellipse">
              <a:avLst/>
            </a:prstGeom>
            <a:solidFill>
              <a:schemeClr val="accent1"/>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19" name="Freeform 7"/>
            <p:cNvSpPr/>
            <p:nvPr/>
          </p:nvSpPr>
          <p:spPr bwMode="auto">
            <a:xfrm>
              <a:off x="7837" y="2925"/>
              <a:ext cx="3629" cy="624"/>
            </a:xfrm>
            <a:custGeom>
              <a:avLst/>
              <a:gdLst>
                <a:gd name="T0" fmla="*/ 20 w 221"/>
                <a:gd name="T1" fmla="*/ 38 h 38"/>
                <a:gd name="T2" fmla="*/ 111 w 221"/>
                <a:gd name="T3" fmla="*/ 11 h 38"/>
                <a:gd name="T4" fmla="*/ 202 w 221"/>
                <a:gd name="T5" fmla="*/ 38 h 38"/>
                <a:gd name="T6" fmla="*/ 221 w 221"/>
                <a:gd name="T7" fmla="*/ 38 h 38"/>
                <a:gd name="T8" fmla="*/ 212 w 221"/>
                <a:gd name="T9" fmla="*/ 31 h 38"/>
                <a:gd name="T10" fmla="*/ 111 w 221"/>
                <a:gd name="T11" fmla="*/ 0 h 38"/>
                <a:gd name="T12" fmla="*/ 9 w 221"/>
                <a:gd name="T13" fmla="*/ 31 h 38"/>
                <a:gd name="T14" fmla="*/ 0 w 221"/>
                <a:gd name="T15" fmla="*/ 38 h 38"/>
                <a:gd name="T16" fmla="*/ 20 w 221"/>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 h="38">
                  <a:moveTo>
                    <a:pt x="20" y="38"/>
                  </a:moveTo>
                  <a:cubicBezTo>
                    <a:pt x="47" y="20"/>
                    <a:pt x="78" y="11"/>
                    <a:pt x="111" y="11"/>
                  </a:cubicBezTo>
                  <a:cubicBezTo>
                    <a:pt x="143" y="11"/>
                    <a:pt x="174" y="20"/>
                    <a:pt x="202" y="38"/>
                  </a:cubicBezTo>
                  <a:cubicBezTo>
                    <a:pt x="221" y="38"/>
                    <a:pt x="221" y="38"/>
                    <a:pt x="221" y="38"/>
                  </a:cubicBezTo>
                  <a:cubicBezTo>
                    <a:pt x="212" y="31"/>
                    <a:pt x="212" y="31"/>
                    <a:pt x="212" y="31"/>
                  </a:cubicBezTo>
                  <a:cubicBezTo>
                    <a:pt x="182" y="11"/>
                    <a:pt x="147" y="0"/>
                    <a:pt x="111" y="0"/>
                  </a:cubicBezTo>
                  <a:cubicBezTo>
                    <a:pt x="74" y="0"/>
                    <a:pt x="39" y="11"/>
                    <a:pt x="9" y="31"/>
                  </a:cubicBezTo>
                  <a:cubicBezTo>
                    <a:pt x="0" y="38"/>
                    <a:pt x="0" y="38"/>
                    <a:pt x="0" y="38"/>
                  </a:cubicBezTo>
                  <a:lnTo>
                    <a:pt x="20" y="38"/>
                  </a:lnTo>
                  <a:close/>
                </a:path>
              </a:pathLst>
            </a:custGeom>
            <a:solidFill>
              <a:schemeClr val="accent1"/>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20" name="Oval 8"/>
            <p:cNvSpPr>
              <a:spLocks noChangeArrowheads="1"/>
            </p:cNvSpPr>
            <p:nvPr/>
          </p:nvSpPr>
          <p:spPr bwMode="auto">
            <a:xfrm>
              <a:off x="8970" y="7999"/>
              <a:ext cx="1363" cy="1362"/>
            </a:xfrm>
            <a:prstGeom prst="ellipse">
              <a:avLst/>
            </a:prstGeom>
            <a:solidFill>
              <a:schemeClr val="accent3"/>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21" name="Freeform 9"/>
            <p:cNvSpPr/>
            <p:nvPr/>
          </p:nvSpPr>
          <p:spPr bwMode="auto">
            <a:xfrm>
              <a:off x="7821" y="8212"/>
              <a:ext cx="3662" cy="624"/>
            </a:xfrm>
            <a:custGeom>
              <a:avLst/>
              <a:gdLst>
                <a:gd name="T0" fmla="*/ 204 w 223"/>
                <a:gd name="T1" fmla="*/ 0 h 38"/>
                <a:gd name="T2" fmla="*/ 203 w 223"/>
                <a:gd name="T3" fmla="*/ 0 h 38"/>
                <a:gd name="T4" fmla="*/ 112 w 223"/>
                <a:gd name="T5" fmla="*/ 27 h 38"/>
                <a:gd name="T6" fmla="*/ 20 w 223"/>
                <a:gd name="T7" fmla="*/ 0 h 38"/>
                <a:gd name="T8" fmla="*/ 19 w 223"/>
                <a:gd name="T9" fmla="*/ 0 h 38"/>
                <a:gd name="T10" fmla="*/ 0 w 223"/>
                <a:gd name="T11" fmla="*/ 0 h 38"/>
                <a:gd name="T12" fmla="*/ 10 w 223"/>
                <a:gd name="T13" fmla="*/ 7 h 38"/>
                <a:gd name="T14" fmla="*/ 112 w 223"/>
                <a:gd name="T15" fmla="*/ 38 h 38"/>
                <a:gd name="T16" fmla="*/ 213 w 223"/>
                <a:gd name="T17" fmla="*/ 7 h 38"/>
                <a:gd name="T18" fmla="*/ 223 w 223"/>
                <a:gd name="T19" fmla="*/ 0 h 38"/>
                <a:gd name="T20" fmla="*/ 204 w 223"/>
                <a:gd name="T2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3" h="38">
                  <a:moveTo>
                    <a:pt x="204" y="0"/>
                  </a:moveTo>
                  <a:cubicBezTo>
                    <a:pt x="203" y="0"/>
                    <a:pt x="203" y="0"/>
                    <a:pt x="203" y="0"/>
                  </a:cubicBezTo>
                  <a:cubicBezTo>
                    <a:pt x="176" y="17"/>
                    <a:pt x="144" y="27"/>
                    <a:pt x="112" y="27"/>
                  </a:cubicBezTo>
                  <a:cubicBezTo>
                    <a:pt x="79" y="27"/>
                    <a:pt x="47" y="17"/>
                    <a:pt x="20" y="0"/>
                  </a:cubicBezTo>
                  <a:cubicBezTo>
                    <a:pt x="19" y="0"/>
                    <a:pt x="19" y="0"/>
                    <a:pt x="19" y="0"/>
                  </a:cubicBezTo>
                  <a:cubicBezTo>
                    <a:pt x="0" y="0"/>
                    <a:pt x="0" y="0"/>
                    <a:pt x="0" y="0"/>
                  </a:cubicBezTo>
                  <a:cubicBezTo>
                    <a:pt x="10" y="7"/>
                    <a:pt x="10" y="7"/>
                    <a:pt x="10" y="7"/>
                  </a:cubicBezTo>
                  <a:cubicBezTo>
                    <a:pt x="40" y="27"/>
                    <a:pt x="75" y="38"/>
                    <a:pt x="112" y="38"/>
                  </a:cubicBezTo>
                  <a:cubicBezTo>
                    <a:pt x="148" y="38"/>
                    <a:pt x="183" y="27"/>
                    <a:pt x="213" y="7"/>
                  </a:cubicBezTo>
                  <a:cubicBezTo>
                    <a:pt x="223" y="0"/>
                    <a:pt x="223" y="0"/>
                    <a:pt x="223" y="0"/>
                  </a:cubicBezTo>
                  <a:lnTo>
                    <a:pt x="204" y="0"/>
                  </a:lnTo>
                  <a:close/>
                </a:path>
              </a:pathLst>
            </a:custGeom>
            <a:solidFill>
              <a:schemeClr val="accent3"/>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22" name="Oval 10"/>
            <p:cNvSpPr>
              <a:spLocks noChangeArrowheads="1"/>
            </p:cNvSpPr>
            <p:nvPr/>
          </p:nvSpPr>
          <p:spPr bwMode="auto">
            <a:xfrm>
              <a:off x="6162" y="5207"/>
              <a:ext cx="1363" cy="1346"/>
            </a:xfrm>
            <a:prstGeom prst="ellipse">
              <a:avLst/>
            </a:prstGeom>
            <a:solidFill>
              <a:schemeClr val="accent4"/>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23" name="Freeform 11"/>
            <p:cNvSpPr/>
            <p:nvPr/>
          </p:nvSpPr>
          <p:spPr bwMode="auto">
            <a:xfrm>
              <a:off x="6705" y="4059"/>
              <a:ext cx="624" cy="3644"/>
            </a:xfrm>
            <a:custGeom>
              <a:avLst/>
              <a:gdLst>
                <a:gd name="T0" fmla="*/ 38 w 38"/>
                <a:gd name="T1" fmla="*/ 202 h 222"/>
                <a:gd name="T2" fmla="*/ 11 w 38"/>
                <a:gd name="T3" fmla="*/ 111 h 222"/>
                <a:gd name="T4" fmla="*/ 38 w 38"/>
                <a:gd name="T5" fmla="*/ 20 h 222"/>
                <a:gd name="T6" fmla="*/ 38 w 38"/>
                <a:gd name="T7" fmla="*/ 0 h 222"/>
                <a:gd name="T8" fmla="*/ 31 w 38"/>
                <a:gd name="T9" fmla="*/ 9 h 222"/>
                <a:gd name="T10" fmla="*/ 0 w 38"/>
                <a:gd name="T11" fmla="*/ 111 h 222"/>
                <a:gd name="T12" fmla="*/ 31 w 38"/>
                <a:gd name="T13" fmla="*/ 213 h 222"/>
                <a:gd name="T14" fmla="*/ 38 w 38"/>
                <a:gd name="T15" fmla="*/ 222 h 222"/>
                <a:gd name="T16" fmla="*/ 38 w 38"/>
                <a:gd name="T17" fmla="*/ 20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22">
                  <a:moveTo>
                    <a:pt x="38" y="202"/>
                  </a:moveTo>
                  <a:cubicBezTo>
                    <a:pt x="20" y="175"/>
                    <a:pt x="11" y="144"/>
                    <a:pt x="11" y="111"/>
                  </a:cubicBezTo>
                  <a:cubicBezTo>
                    <a:pt x="11" y="78"/>
                    <a:pt x="20" y="47"/>
                    <a:pt x="38" y="20"/>
                  </a:cubicBezTo>
                  <a:cubicBezTo>
                    <a:pt x="38" y="0"/>
                    <a:pt x="38" y="0"/>
                    <a:pt x="38" y="0"/>
                  </a:cubicBezTo>
                  <a:cubicBezTo>
                    <a:pt x="31" y="9"/>
                    <a:pt x="31" y="9"/>
                    <a:pt x="31" y="9"/>
                  </a:cubicBezTo>
                  <a:cubicBezTo>
                    <a:pt x="10" y="40"/>
                    <a:pt x="0" y="75"/>
                    <a:pt x="0" y="111"/>
                  </a:cubicBezTo>
                  <a:cubicBezTo>
                    <a:pt x="0" y="147"/>
                    <a:pt x="10" y="182"/>
                    <a:pt x="31" y="213"/>
                  </a:cubicBezTo>
                  <a:cubicBezTo>
                    <a:pt x="38" y="222"/>
                    <a:pt x="38" y="222"/>
                    <a:pt x="38" y="222"/>
                  </a:cubicBezTo>
                  <a:lnTo>
                    <a:pt x="38" y="202"/>
                  </a:lnTo>
                  <a:close/>
                </a:path>
              </a:pathLst>
            </a:custGeom>
            <a:solidFill>
              <a:schemeClr val="accent4"/>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24" name="Oval 12"/>
            <p:cNvSpPr>
              <a:spLocks noChangeArrowheads="1"/>
            </p:cNvSpPr>
            <p:nvPr/>
          </p:nvSpPr>
          <p:spPr bwMode="auto">
            <a:xfrm>
              <a:off x="11777" y="5207"/>
              <a:ext cx="1363" cy="1346"/>
            </a:xfrm>
            <a:prstGeom prst="ellipse">
              <a:avLst/>
            </a:prstGeom>
            <a:solidFill>
              <a:schemeClr val="accent2"/>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25" name="Freeform 13"/>
            <p:cNvSpPr/>
            <p:nvPr/>
          </p:nvSpPr>
          <p:spPr bwMode="auto">
            <a:xfrm>
              <a:off x="11975" y="4041"/>
              <a:ext cx="624" cy="3679"/>
            </a:xfrm>
            <a:custGeom>
              <a:avLst/>
              <a:gdLst>
                <a:gd name="T0" fmla="*/ 7 w 38"/>
                <a:gd name="T1" fmla="*/ 10 h 224"/>
                <a:gd name="T2" fmla="*/ 0 w 38"/>
                <a:gd name="T3" fmla="*/ 0 h 224"/>
                <a:gd name="T4" fmla="*/ 0 w 38"/>
                <a:gd name="T5" fmla="*/ 20 h 224"/>
                <a:gd name="T6" fmla="*/ 0 w 38"/>
                <a:gd name="T7" fmla="*/ 20 h 224"/>
                <a:gd name="T8" fmla="*/ 27 w 38"/>
                <a:gd name="T9" fmla="*/ 112 h 224"/>
                <a:gd name="T10" fmla="*/ 0 w 38"/>
                <a:gd name="T11" fmla="*/ 204 h 224"/>
                <a:gd name="T12" fmla="*/ 0 w 38"/>
                <a:gd name="T13" fmla="*/ 204 h 224"/>
                <a:gd name="T14" fmla="*/ 0 w 38"/>
                <a:gd name="T15" fmla="*/ 224 h 224"/>
                <a:gd name="T16" fmla="*/ 7 w 38"/>
                <a:gd name="T17" fmla="*/ 214 h 224"/>
                <a:gd name="T18" fmla="*/ 38 w 38"/>
                <a:gd name="T19" fmla="*/ 112 h 224"/>
                <a:gd name="T20" fmla="*/ 7 w 38"/>
                <a:gd name="T21" fmla="*/ 1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224">
                  <a:moveTo>
                    <a:pt x="7" y="10"/>
                  </a:moveTo>
                  <a:cubicBezTo>
                    <a:pt x="0" y="0"/>
                    <a:pt x="0" y="0"/>
                    <a:pt x="0" y="0"/>
                  </a:cubicBezTo>
                  <a:cubicBezTo>
                    <a:pt x="0" y="20"/>
                    <a:pt x="0" y="20"/>
                    <a:pt x="0" y="20"/>
                  </a:cubicBezTo>
                  <a:cubicBezTo>
                    <a:pt x="0" y="20"/>
                    <a:pt x="0" y="20"/>
                    <a:pt x="0" y="20"/>
                  </a:cubicBezTo>
                  <a:cubicBezTo>
                    <a:pt x="18" y="47"/>
                    <a:pt x="27" y="79"/>
                    <a:pt x="27" y="112"/>
                  </a:cubicBezTo>
                  <a:cubicBezTo>
                    <a:pt x="27" y="145"/>
                    <a:pt x="18" y="177"/>
                    <a:pt x="0" y="204"/>
                  </a:cubicBezTo>
                  <a:cubicBezTo>
                    <a:pt x="0" y="204"/>
                    <a:pt x="0" y="204"/>
                    <a:pt x="0" y="204"/>
                  </a:cubicBezTo>
                  <a:cubicBezTo>
                    <a:pt x="0" y="224"/>
                    <a:pt x="0" y="224"/>
                    <a:pt x="0" y="224"/>
                  </a:cubicBezTo>
                  <a:cubicBezTo>
                    <a:pt x="7" y="214"/>
                    <a:pt x="7" y="214"/>
                    <a:pt x="7" y="214"/>
                  </a:cubicBezTo>
                  <a:cubicBezTo>
                    <a:pt x="28" y="183"/>
                    <a:pt x="38" y="148"/>
                    <a:pt x="38" y="112"/>
                  </a:cubicBezTo>
                  <a:cubicBezTo>
                    <a:pt x="38" y="76"/>
                    <a:pt x="28" y="41"/>
                    <a:pt x="7" y="10"/>
                  </a:cubicBezTo>
                  <a:close/>
                </a:path>
              </a:pathLst>
            </a:custGeom>
            <a:solidFill>
              <a:schemeClr val="accent2"/>
            </a:solidFill>
            <a:ln>
              <a:noFill/>
            </a:ln>
          </p:spPr>
          <p:txBody>
            <a:bodyPr vert="horz" wrap="square" lIns="45720" tIns="22860" rIns="45720" bIns="22860" numCol="1" anchor="t" anchorCtr="0" compatLnSpc="1"/>
            <a:lstStyle/>
            <a:p>
              <a:endParaRPr lang="th-TH" sz="900">
                <a:cs typeface="Inter" panose="02000503000000020004" charset="0"/>
              </a:endParaRPr>
            </a:p>
          </p:txBody>
        </p:sp>
        <p:grpSp>
          <p:nvGrpSpPr>
            <p:cNvPr id="26" name="กลุ่ม 52"/>
            <p:cNvGrpSpPr/>
            <p:nvPr/>
          </p:nvGrpSpPr>
          <p:grpSpPr>
            <a:xfrm>
              <a:off x="2675" y="3045"/>
              <a:ext cx="2906" cy="566"/>
              <a:chOff x="9563057" y="5958898"/>
              <a:chExt cx="3691705" cy="718529"/>
            </a:xfrm>
          </p:grpSpPr>
          <p:sp>
            <p:nvSpPr>
              <p:cNvPr id="27" name="Round Same Side Corner Rectangle 59"/>
              <p:cNvSpPr/>
              <p:nvPr/>
            </p:nvSpPr>
            <p:spPr>
              <a:xfrm rot="5400000">
                <a:off x="11049645" y="4472310"/>
                <a:ext cx="718529" cy="3691705"/>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latin typeface="Inter Black" panose="02000503000000020004" charset="0"/>
                  <a:cs typeface="Inter" panose="02000503000000020004" charset="0"/>
                </a:endParaRPr>
              </a:p>
            </p:txBody>
          </p:sp>
          <p:sp>
            <p:nvSpPr>
              <p:cNvPr id="28" name="TextBox 27"/>
              <p:cNvSpPr txBox="1"/>
              <p:nvPr/>
            </p:nvSpPr>
            <p:spPr>
              <a:xfrm>
                <a:off x="9762826" y="6001804"/>
                <a:ext cx="3293181" cy="492609"/>
              </a:xfrm>
              <a:prstGeom prst="rect">
                <a:avLst/>
              </a:prstGeom>
              <a:noFill/>
            </p:spPr>
            <p:txBody>
              <a:bodyPr wrap="square" lIns="0" tIns="0" rIns="0" bIns="0" rtlCol="0">
                <a:spAutoFit/>
              </a:bodyPr>
              <a:lstStyle/>
              <a:p>
                <a:pPr algn="ctr"/>
                <a:r>
                  <a:rPr lang="en-US" sz="1600" dirty="0" err="1">
                    <a:solidFill>
                      <a:schemeClr val="bg1"/>
                    </a:solidFill>
                    <a:latin typeface="Inter Black" panose="02000503000000020004" charset="0"/>
                    <a:ea typeface="Inter Black" panose="02000503000000020004" charset="0"/>
                    <a:cs typeface="Inter Black" panose="02000503000000020004" charset="0"/>
                    <a:sym typeface="+mn-ea"/>
                  </a:rPr>
                  <a:t>Pengembangan</a:t>
                </a:r>
                <a:endParaRPr lang="en-US" sz="1600" dirty="0">
                  <a:solidFill>
                    <a:schemeClr val="bg1"/>
                  </a:solidFill>
                  <a:latin typeface="Inter Black" panose="02000503000000020004" charset="0"/>
                  <a:ea typeface="Inter Black" panose="02000503000000020004" charset="0"/>
                  <a:cs typeface="Inter Black" panose="02000503000000020004" charset="0"/>
                  <a:sym typeface="+mn-ea"/>
                </a:endParaRPr>
              </a:p>
            </p:txBody>
          </p:sp>
        </p:grpSp>
        <p:sp>
          <p:nvSpPr>
            <p:cNvPr id="29" name="TextBox 28"/>
            <p:cNvSpPr txBox="1"/>
            <p:nvPr/>
          </p:nvSpPr>
          <p:spPr>
            <a:xfrm>
              <a:off x="1706" y="3728"/>
              <a:ext cx="5217" cy="1868"/>
            </a:xfrm>
            <a:prstGeom prst="rect">
              <a:avLst/>
            </a:prstGeom>
            <a:noFill/>
          </p:spPr>
          <p:txBody>
            <a:bodyPr wrap="square" lIns="109709" tIns="54855" rIns="109709" bIns="54855" rtlCol="0">
              <a:spAutoFit/>
            </a:bodyPr>
            <a:lstStyle/>
            <a:p>
              <a:pPr algn="ctr">
                <a:lnSpc>
                  <a:spcPct val="150000"/>
                </a:lnSpc>
              </a:pP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Sistem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 berhasil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dikembangkan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menggunakan Node.js, Express.js, React.js, dan PostgreSQL.</a:t>
              </a:r>
            </a:p>
          </p:txBody>
        </p:sp>
        <p:grpSp>
          <p:nvGrpSpPr>
            <p:cNvPr id="30" name="กลุ่ม 56"/>
            <p:cNvGrpSpPr/>
            <p:nvPr/>
          </p:nvGrpSpPr>
          <p:grpSpPr>
            <a:xfrm>
              <a:off x="14137" y="3060"/>
              <a:ext cx="2593" cy="593"/>
              <a:chOff x="9762826" y="5958900"/>
              <a:chExt cx="3293181" cy="753065"/>
            </a:xfrm>
          </p:grpSpPr>
          <p:sp>
            <p:nvSpPr>
              <p:cNvPr id="31" name="Round Same Side Corner Rectangle 59"/>
              <p:cNvSpPr/>
              <p:nvPr/>
            </p:nvSpPr>
            <p:spPr>
              <a:xfrm rot="5400000">
                <a:off x="11037255" y="4743353"/>
                <a:ext cx="753065" cy="3184158"/>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latin typeface="Inter Black" panose="02000503000000020004" charset="0"/>
                  <a:cs typeface="Inter" panose="02000503000000020004" charset="0"/>
                </a:endParaRPr>
              </a:p>
            </p:txBody>
          </p:sp>
          <p:sp>
            <p:nvSpPr>
              <p:cNvPr id="32" name="TextBox 31"/>
              <p:cNvSpPr txBox="1"/>
              <p:nvPr/>
            </p:nvSpPr>
            <p:spPr>
              <a:xfrm>
                <a:off x="9762826" y="6001806"/>
                <a:ext cx="3293181" cy="614643"/>
              </a:xfrm>
              <a:prstGeom prst="rect">
                <a:avLst/>
              </a:prstGeom>
              <a:noFill/>
            </p:spPr>
            <p:txBody>
              <a:bodyPr wrap="square" lIns="0" tIns="0" rIns="0" bIns="0" rtlCol="0">
                <a:spAutoFit/>
              </a:bodyPr>
              <a:lstStyle/>
              <a:p>
                <a:pPr algn="ctr"/>
                <a:r>
                  <a:rPr lang="en-US" sz="2000" dirty="0" err="1">
                    <a:solidFill>
                      <a:schemeClr val="bg1"/>
                    </a:solidFill>
                    <a:latin typeface="Inter Black" panose="02000503000000020004" charset="0"/>
                    <a:ea typeface="Inter Black" panose="02000503000000020004" charset="0"/>
                    <a:cs typeface="Inter Black" panose="02000503000000020004" charset="0"/>
                    <a:sym typeface="+mn-ea"/>
                  </a:rPr>
                  <a:t>Arsitektur</a:t>
                </a:r>
                <a:endParaRPr lang="en-US" sz="2000" dirty="0">
                  <a:solidFill>
                    <a:schemeClr val="bg1"/>
                  </a:solidFill>
                  <a:latin typeface="Inter Black" panose="02000503000000020004" charset="0"/>
                  <a:ea typeface="Inter Black" panose="02000503000000020004" charset="0"/>
                  <a:cs typeface="Inter Black" panose="02000503000000020004" charset="0"/>
                  <a:sym typeface="+mn-ea"/>
                </a:endParaRPr>
              </a:p>
            </p:txBody>
          </p:sp>
        </p:grpSp>
        <p:grpSp>
          <p:nvGrpSpPr>
            <p:cNvPr id="34" name="กลุ่ม 60"/>
            <p:cNvGrpSpPr/>
            <p:nvPr/>
          </p:nvGrpSpPr>
          <p:grpSpPr>
            <a:xfrm>
              <a:off x="2870" y="6827"/>
              <a:ext cx="2711" cy="533"/>
              <a:chOff x="9687893" y="5958904"/>
              <a:chExt cx="3443045" cy="676328"/>
            </a:xfrm>
          </p:grpSpPr>
          <p:sp>
            <p:nvSpPr>
              <p:cNvPr id="35" name="Round Same Side Corner Rectangle 59"/>
              <p:cNvSpPr/>
              <p:nvPr/>
            </p:nvSpPr>
            <p:spPr>
              <a:xfrm rot="5400000">
                <a:off x="11071252" y="4575545"/>
                <a:ext cx="676328" cy="3443045"/>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latin typeface="Inter Black" panose="02000503000000020004" charset="0"/>
                  <a:cs typeface="Inter" panose="02000503000000020004" charset="0"/>
                </a:endParaRPr>
              </a:p>
            </p:txBody>
          </p:sp>
          <p:sp>
            <p:nvSpPr>
              <p:cNvPr id="36" name="TextBox 35"/>
              <p:cNvSpPr txBox="1"/>
              <p:nvPr/>
            </p:nvSpPr>
            <p:spPr>
              <a:xfrm>
                <a:off x="9762826" y="6001806"/>
                <a:ext cx="3293181" cy="492610"/>
              </a:xfrm>
              <a:prstGeom prst="rect">
                <a:avLst/>
              </a:prstGeom>
              <a:noFill/>
            </p:spPr>
            <p:txBody>
              <a:bodyPr wrap="square" lIns="0" tIns="0" rIns="0" bIns="0" rtlCol="0">
                <a:spAutoFit/>
              </a:bodyPr>
              <a:lstStyle/>
              <a:p>
                <a:pPr algn="ctr"/>
                <a:r>
                  <a:rPr lang="en-US" sz="1600" dirty="0" err="1">
                    <a:solidFill>
                      <a:schemeClr val="bg1"/>
                    </a:solidFill>
                    <a:latin typeface="Inter Black" panose="02000503000000020004" charset="0"/>
                    <a:ea typeface="Inter Black" panose="02000503000000020004" charset="0"/>
                    <a:cs typeface="Inter Black" panose="02000503000000020004" charset="0"/>
                    <a:sym typeface="+mn-ea"/>
                  </a:rPr>
                  <a:t>Fungsionalitas</a:t>
                </a:r>
                <a:endParaRPr lang="en-US" sz="1600" dirty="0">
                  <a:solidFill>
                    <a:schemeClr val="bg1"/>
                  </a:solidFill>
                  <a:latin typeface="Inter Black" panose="02000503000000020004" charset="0"/>
                  <a:ea typeface="Inter Black" panose="02000503000000020004" charset="0"/>
                  <a:cs typeface="Inter Black" panose="02000503000000020004" charset="0"/>
                  <a:sym typeface="+mn-ea"/>
                </a:endParaRPr>
              </a:p>
            </p:txBody>
          </p:sp>
        </p:grpSp>
        <p:grpSp>
          <p:nvGrpSpPr>
            <p:cNvPr id="38" name="กลุ่ม 64"/>
            <p:cNvGrpSpPr/>
            <p:nvPr/>
          </p:nvGrpSpPr>
          <p:grpSpPr>
            <a:xfrm>
              <a:off x="14232" y="6840"/>
              <a:ext cx="2593" cy="593"/>
              <a:chOff x="9762826" y="5958900"/>
              <a:chExt cx="3293181" cy="753065"/>
            </a:xfrm>
          </p:grpSpPr>
          <p:sp>
            <p:nvSpPr>
              <p:cNvPr id="39" name="Round Same Side Corner Rectangle 59"/>
              <p:cNvSpPr/>
              <p:nvPr/>
            </p:nvSpPr>
            <p:spPr>
              <a:xfrm rot="5400000">
                <a:off x="11037255" y="4743353"/>
                <a:ext cx="753065" cy="3184158"/>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latin typeface="Inter Black" panose="02000503000000020004" charset="0"/>
                  <a:cs typeface="Inter" panose="02000503000000020004" charset="0"/>
                </a:endParaRPr>
              </a:p>
            </p:txBody>
          </p:sp>
          <p:sp>
            <p:nvSpPr>
              <p:cNvPr id="40" name="TextBox 39"/>
              <p:cNvSpPr txBox="1"/>
              <p:nvPr/>
            </p:nvSpPr>
            <p:spPr>
              <a:xfrm>
                <a:off x="9762826" y="6001806"/>
                <a:ext cx="3293181" cy="614643"/>
              </a:xfrm>
              <a:prstGeom prst="rect">
                <a:avLst/>
              </a:prstGeom>
              <a:noFill/>
            </p:spPr>
            <p:txBody>
              <a:bodyPr wrap="square" lIns="0" tIns="0" rIns="0" bIns="0" rtlCol="0">
                <a:spAutoFit/>
              </a:bodyPr>
              <a:lstStyle/>
              <a:p>
                <a:pPr algn="ctr"/>
                <a:r>
                  <a:rPr lang="en-US" sz="2000" dirty="0" err="1">
                    <a:solidFill>
                      <a:schemeClr val="bg1"/>
                    </a:solidFill>
                    <a:latin typeface="Inter Black" panose="02000503000000020004" charset="0"/>
                    <a:ea typeface="Inter Black" panose="02000503000000020004" charset="0"/>
                    <a:cs typeface="Inter Black" panose="02000503000000020004" charset="0"/>
                    <a:sym typeface="+mn-ea"/>
                  </a:rPr>
                  <a:t>Keamanan</a:t>
                </a:r>
                <a:endParaRPr lang="en-US" sz="2000" dirty="0">
                  <a:solidFill>
                    <a:schemeClr val="bg1"/>
                  </a:solidFill>
                  <a:latin typeface="Inter Black" panose="02000503000000020004" charset="0"/>
                  <a:ea typeface="Inter Black" panose="02000503000000020004" charset="0"/>
                  <a:cs typeface="Inter Black" panose="02000503000000020004" charset="0"/>
                  <a:sym typeface="+mn-ea"/>
                </a:endParaRPr>
              </a:p>
            </p:txBody>
          </p:sp>
        </p:grpSp>
        <p:pic>
          <p:nvPicPr>
            <p:cNvPr id="2" name="图片 1" descr="333639373138363b343435303739363bd2b5cef1bcbcc4dc"/>
            <p:cNvPicPr>
              <a:picLocks noChangeAspect="1"/>
            </p:cNvPicPr>
            <p:nvPr/>
          </p:nvPicPr>
          <p:blipFill>
            <a:blip r:embed="rId7"/>
            <a:stretch>
              <a:fillRect/>
            </a:stretch>
          </p:blipFill>
          <p:spPr>
            <a:xfrm>
              <a:off x="9371" y="2805"/>
              <a:ext cx="553" cy="553"/>
            </a:xfrm>
            <a:prstGeom prst="rect">
              <a:avLst/>
            </a:prstGeom>
          </p:spPr>
        </p:pic>
        <p:pic>
          <p:nvPicPr>
            <p:cNvPr id="5" name="图片 4" descr="333639373138363b343435303832363bb2bfc3c5c1aacfb5"/>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42" y="5559"/>
              <a:ext cx="648" cy="648"/>
            </a:xfrm>
            <a:prstGeom prst="rect">
              <a:avLst/>
            </a:prstGeom>
          </p:spPr>
        </p:pic>
        <p:pic>
          <p:nvPicPr>
            <p:cNvPr id="7" name="图片 6" descr="343435383036303b343532343136313bcfeec4bfb0d1bfd8"/>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19" y="8347"/>
              <a:ext cx="666" cy="666"/>
            </a:xfrm>
            <a:prstGeom prst="rect">
              <a:avLst/>
            </a:prstGeom>
          </p:spPr>
        </p:pic>
        <p:pic>
          <p:nvPicPr>
            <p:cNvPr id="42" name="图片 41" descr="343435383037343b343533303738313bb1e3c0fbccf9"/>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2202" y="5598"/>
              <a:ext cx="570" cy="570"/>
            </a:xfrm>
            <a:prstGeom prst="rect">
              <a:avLst/>
            </a:prstGeom>
          </p:spPr>
        </p:pic>
        <p:sp>
          <p:nvSpPr>
            <p:cNvPr id="9" name="TextBox 28"/>
            <p:cNvSpPr txBox="1"/>
            <p:nvPr/>
          </p:nvSpPr>
          <p:spPr>
            <a:xfrm>
              <a:off x="1707" y="7533"/>
              <a:ext cx="5818" cy="1432"/>
            </a:xfrm>
            <a:prstGeom prst="rect">
              <a:avLst/>
            </a:prstGeom>
            <a:noFill/>
          </p:spPr>
          <p:txBody>
            <a:bodyPr wrap="square" lIns="109709" tIns="54855" rIns="109709" bIns="54855" rtlCol="0">
              <a:spAutoFit/>
            </a:bodyPr>
            <a:lstStyle/>
            <a:p>
              <a:pPr algn="ctr">
                <a:lnSpc>
                  <a:spcPct val="150000"/>
                </a:lnSpc>
              </a:pP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Sistem mendukung proses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lengkap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dari</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registrasi</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hingga</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penyelesaian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dilengkapi</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notifikasi</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rating.</a:t>
              </a:r>
            </a:p>
          </p:txBody>
        </p:sp>
        <p:sp>
          <p:nvSpPr>
            <p:cNvPr id="16" name="TextBox 28"/>
            <p:cNvSpPr txBox="1"/>
            <p:nvPr/>
          </p:nvSpPr>
          <p:spPr>
            <a:xfrm>
              <a:off x="13183" y="3763"/>
              <a:ext cx="4602" cy="1868"/>
            </a:xfrm>
            <a:prstGeom prst="rect">
              <a:avLst/>
            </a:prstGeom>
            <a:noFill/>
          </p:spPr>
          <p:txBody>
            <a:bodyPr wrap="square" lIns="109709" tIns="54855" rIns="109709" bIns="54855" rtlCol="0">
              <a:spAutoFit/>
            </a:bodyPr>
            <a:lstStyle/>
            <a:p>
              <a:pPr algn="ctr">
                <a:lnSpc>
                  <a:spcPct val="150000"/>
                </a:lnSpc>
              </a:pP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Arsitektur</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client-server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memberikan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fleksibilitas</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skalabilitas</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kemudahan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pemeliharaan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sp>
          <p:nvSpPr>
            <p:cNvPr id="33" name="TextBox 28"/>
            <p:cNvSpPr txBox="1"/>
            <p:nvPr/>
          </p:nvSpPr>
          <p:spPr>
            <a:xfrm>
              <a:off x="12772" y="7533"/>
              <a:ext cx="5013" cy="1432"/>
            </a:xfrm>
            <a:prstGeom prst="rect">
              <a:avLst/>
            </a:prstGeom>
            <a:noFill/>
          </p:spPr>
          <p:txBody>
            <a:bodyPr wrap="square" lIns="109709" tIns="54855" rIns="109709" bIns="54855" rtlCol="0">
              <a:spAutoFit/>
            </a:bodyPr>
            <a:lstStyle/>
            <a:p>
              <a:pPr algn="ctr">
                <a:lnSpc>
                  <a:spcPct val="150000"/>
                </a:lnSpc>
              </a:pP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Keamanan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diterapkan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melalui</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JWT authentication dan password hashing.</a:t>
              </a:r>
            </a:p>
          </p:txBody>
        </p:sp>
        <p:sp>
          <p:nvSpPr>
            <p:cNvPr id="37" name="TextBox 28"/>
            <p:cNvSpPr txBox="1"/>
            <p:nvPr/>
          </p:nvSpPr>
          <p:spPr>
            <a:xfrm>
              <a:off x="8150" y="5467"/>
              <a:ext cx="2806" cy="826"/>
            </a:xfrm>
            <a:prstGeom prst="rect">
              <a:avLst/>
            </a:prstGeom>
            <a:noFill/>
          </p:spPr>
          <p:txBody>
            <a:bodyPr wrap="square" lIns="109709" tIns="54855" rIns="109709" bIns="54855" rtlCol="0">
              <a:spAutoFit/>
            </a:bodyPr>
            <a:lstStyle/>
            <a:p>
              <a:pPr algn="ctr">
                <a:lnSpc>
                  <a:spcPct val="150000"/>
                </a:lnSpc>
              </a:pPr>
              <a:endParaRPr lang="en-US" altLang="zh-CN" dirty="0">
                <a:solidFill>
                  <a:schemeClr val="accent1"/>
                </a:solidFill>
                <a:latin typeface="Inter Black" panose="02000503000000020004" charset="0"/>
                <a:ea typeface="Inter Black" panose="02000503000000020004" charset="0"/>
                <a:cs typeface="Inter Black" panose="02000503000000020004" charset="0"/>
                <a:sym typeface="+mn-ea"/>
              </a:endParaRPr>
            </a:p>
          </p:txBody>
        </p:sp>
      </p:grpSp>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C4E8FA1-409F-4F06-3E13-E192D35A08AB}"/>
              </a:ext>
            </a:extLst>
          </p:cNvPr>
          <p:cNvPicPr>
            <a:picLocks noChangeAspect="1"/>
          </p:cNvPicPr>
          <p:nvPr/>
        </p:nvPicPr>
        <p:blipFill>
          <a:blip r:embed="rId25">
            <a:alphaModFix amt="35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64" name="平行四边形 63"/>
          <p:cNvSpPr/>
          <p:nvPr>
            <p:custDataLst>
              <p:tags r:id="rId2"/>
            </p:custDataLst>
          </p:nvPr>
        </p:nvSpPr>
        <p:spPr>
          <a:xfrm rot="10800000">
            <a:off x="487680" y="1587220"/>
            <a:ext cx="11345545" cy="4429760"/>
          </a:xfrm>
          <a:prstGeom prst="parallelogram">
            <a:avLst>
              <a:gd name="adj" fmla="val 0"/>
            </a:avLst>
          </a:prstGeom>
          <a:solidFill>
            <a:schemeClr val="accent3">
              <a:alpha val="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lt1"/>
              </a:solidFill>
              <a:cs typeface="Inter" panose="02000503000000020004" charset="0"/>
            </a:endParaRPr>
          </a:p>
        </p:txBody>
      </p:sp>
      <p:sp>
        <p:nvSpPr>
          <p:cNvPr id="139" name="任意多边形: 形状 138"/>
          <p:cNvSpPr/>
          <p:nvPr>
            <p:custDataLst>
              <p:tags r:id="rId3"/>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zh-CN" sz="2400" b="1">
                <a:solidFill>
                  <a:schemeClr val="bg1"/>
                </a:solidFill>
                <a:latin typeface="Inter Black" panose="02000503000000020004" charset="0"/>
                <a:ea typeface="Inter Black" panose="02000503000000020004" charset="0"/>
                <a:cs typeface="Inter" panose="02000503000000020004" charset="0"/>
              </a:rPr>
              <a:t>SARAN</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sp>
        <p:nvSpPr>
          <p:cNvPr id="5" name="椭圆 4"/>
          <p:cNvSpPr/>
          <p:nvPr>
            <p:custDataLst>
              <p:tags r:id="rId4"/>
            </p:custDataLst>
          </p:nvPr>
        </p:nvSpPr>
        <p:spPr>
          <a:xfrm>
            <a:off x="4172585" y="3235325"/>
            <a:ext cx="1414780" cy="1414780"/>
          </a:xfrm>
          <a:prstGeom prst="ellipse">
            <a:avLst/>
          </a:prstGeom>
          <a:noFill/>
          <a:ln w="9525">
            <a:solidFill>
              <a:schemeClr val="accent1">
                <a:lumMod val="60000"/>
                <a:lumOff val="40000"/>
              </a:schemeClr>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135" dirty="0">
              <a:latin typeface="Inter Black" panose="02000503000000020004" charset="0"/>
              <a:ea typeface="Inter Black" panose="02000503000000020004" charset="0"/>
              <a:cs typeface="+mn-ea"/>
              <a:sym typeface="+mn-lt"/>
            </a:endParaRPr>
          </a:p>
        </p:txBody>
      </p:sp>
      <p:sp>
        <p:nvSpPr>
          <p:cNvPr id="6" name="椭圆 5"/>
          <p:cNvSpPr/>
          <p:nvPr>
            <p:custDataLst>
              <p:tags r:id="rId5"/>
            </p:custDataLst>
          </p:nvPr>
        </p:nvSpPr>
        <p:spPr>
          <a:xfrm>
            <a:off x="6327140" y="3235325"/>
            <a:ext cx="1414780" cy="1414780"/>
          </a:xfrm>
          <a:prstGeom prst="ellipse">
            <a:avLst/>
          </a:prstGeom>
          <a:noFill/>
          <a:ln w="9525">
            <a:solidFill>
              <a:schemeClr val="accent4">
                <a:lumMod val="60000"/>
                <a:lumOff val="40000"/>
              </a:schemeClr>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135" dirty="0">
              <a:latin typeface="Inter Black" panose="02000503000000020004" charset="0"/>
              <a:ea typeface="Inter Black" panose="02000503000000020004" charset="0"/>
              <a:cs typeface="+mn-ea"/>
              <a:sym typeface="+mn-lt"/>
            </a:endParaRPr>
          </a:p>
        </p:txBody>
      </p:sp>
      <p:cxnSp>
        <p:nvCxnSpPr>
          <p:cNvPr id="7" name="直接连接符 6"/>
          <p:cNvCxnSpPr/>
          <p:nvPr>
            <p:custDataLst>
              <p:tags r:id="rId6"/>
            </p:custDataLst>
          </p:nvPr>
        </p:nvCxnSpPr>
        <p:spPr>
          <a:xfrm>
            <a:off x="5581650" y="3942715"/>
            <a:ext cx="744855" cy="0"/>
          </a:xfrm>
          <a:prstGeom prst="line">
            <a:avLst/>
          </a:prstGeom>
          <a:noFill/>
          <a:ln w="9525">
            <a:gradFill>
              <a:gsLst>
                <a:gs pos="0">
                  <a:schemeClr val="accent4">
                    <a:lumMod val="60000"/>
                    <a:lumOff val="40000"/>
                  </a:schemeClr>
                </a:gs>
                <a:gs pos="100000">
                  <a:schemeClr val="accent1">
                    <a:lumMod val="60000"/>
                    <a:lumOff val="40000"/>
                  </a:schemeClr>
                </a:gs>
              </a:gsLst>
              <a:lin ang="10800000" scaled="1"/>
            </a:gra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6" name="直接连接符 15"/>
          <p:cNvCxnSpPr/>
          <p:nvPr>
            <p:custDataLst>
              <p:tags r:id="rId7"/>
            </p:custDataLst>
          </p:nvPr>
        </p:nvCxnSpPr>
        <p:spPr>
          <a:xfrm flipH="1">
            <a:off x="7732395" y="3953510"/>
            <a:ext cx="3770630" cy="0"/>
          </a:xfrm>
          <a:prstGeom prst="line">
            <a:avLst/>
          </a:prstGeom>
          <a:noFill/>
          <a:ln w="9525">
            <a:gradFill>
              <a:gsLst>
                <a:gs pos="0">
                  <a:schemeClr val="accent4">
                    <a:lumMod val="20000"/>
                    <a:lumOff val="80000"/>
                  </a:schemeClr>
                </a:gs>
                <a:gs pos="50000">
                  <a:schemeClr val="accent4">
                    <a:lumMod val="60000"/>
                    <a:lumOff val="40000"/>
                  </a:schemeClr>
                </a:gs>
              </a:gsLst>
              <a:lin ang="0" scaled="1"/>
            </a:gradFill>
            <a:prstDash val="sysDash"/>
            <a:headEnd type="oval"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custDataLst>
              <p:tags r:id="rId8"/>
            </p:custDataLst>
          </p:nvPr>
        </p:nvCxnSpPr>
        <p:spPr>
          <a:xfrm flipH="1">
            <a:off x="689610" y="3953510"/>
            <a:ext cx="3479165" cy="0"/>
          </a:xfrm>
          <a:prstGeom prst="line">
            <a:avLst/>
          </a:prstGeom>
          <a:noFill/>
          <a:ln w="9525">
            <a:gradFill>
              <a:gsLst>
                <a:gs pos="0">
                  <a:schemeClr val="accent1">
                    <a:lumMod val="20000"/>
                    <a:lumOff val="80000"/>
                  </a:schemeClr>
                </a:gs>
                <a:gs pos="50000">
                  <a:schemeClr val="accent1">
                    <a:lumMod val="60000"/>
                    <a:lumOff val="40000"/>
                  </a:schemeClr>
                </a:gs>
              </a:gsLst>
              <a:lin ang="10800000" scaled="1"/>
            </a:gra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19" name="椭圆 18"/>
          <p:cNvSpPr/>
          <p:nvPr>
            <p:custDataLst>
              <p:tags r:id="rId9"/>
            </p:custDataLst>
          </p:nvPr>
        </p:nvSpPr>
        <p:spPr bwMode="auto">
          <a:xfrm>
            <a:off x="4185920" y="2391410"/>
            <a:ext cx="591185" cy="591185"/>
          </a:xfrm>
          <a:prstGeom prst="ellipse">
            <a:avLst/>
          </a:prstGeom>
          <a:solidFill>
            <a:schemeClr val="accent6"/>
          </a:solidFill>
          <a:ln>
            <a:noFill/>
          </a:ln>
        </p:spPr>
        <p:txBody>
          <a:bodyPr vert="horz" wrap="square" lIns="121920" tIns="60960" rIns="121920" bIns="60960" numCol="1" rtlCol="0" anchor="t" anchorCtr="0" compatLnSpc="1">
            <a:noAutofit/>
          </a:bodyPr>
          <a:lstStyle/>
          <a:p>
            <a:pPr lvl="0" algn="l">
              <a:buClrTx/>
              <a:buSzTx/>
              <a:buFontTx/>
            </a:pPr>
            <a:endParaRPr lang="zh-CN" altLang="en-US" sz="2400" dirty="0">
              <a:latin typeface="Inter Black" panose="02000503000000020004" charset="0"/>
              <a:ea typeface="Inter Black" panose="02000503000000020004" charset="0"/>
              <a:cs typeface="+mn-ea"/>
              <a:sym typeface="+mn-lt"/>
            </a:endParaRPr>
          </a:p>
        </p:txBody>
      </p:sp>
      <p:sp>
        <p:nvSpPr>
          <p:cNvPr id="20" name="文本框 9"/>
          <p:cNvSpPr txBox="1"/>
          <p:nvPr>
            <p:custDataLst>
              <p:tags r:id="rId10"/>
            </p:custDataLst>
          </p:nvPr>
        </p:nvSpPr>
        <p:spPr>
          <a:xfrm>
            <a:off x="4300220" y="2435860"/>
            <a:ext cx="362585" cy="521970"/>
          </a:xfrm>
          <a:prstGeom prst="rect">
            <a:avLst/>
          </a:prstGeom>
          <a:noFill/>
        </p:spPr>
        <p:txBody>
          <a:bodyPr wrap="none" lIns="91440" tIns="45720" rIns="91440" bIns="45720" rtlCol="0" anchor="ctr">
            <a:spAutoFit/>
          </a:bodyPr>
          <a:lstStyle/>
          <a:p>
            <a:pPr algn="ctr"/>
            <a:r>
              <a:rPr lang="en-US" altLang="zh-CN" sz="2800" dirty="0">
                <a:solidFill>
                  <a:schemeClr val="bg1"/>
                </a:solidFill>
                <a:latin typeface="Inter Black" panose="02000503000000020004" charset="0"/>
                <a:ea typeface="Inter Black" panose="02000503000000020004" charset="0"/>
                <a:cs typeface="Inter Black" panose="02000503000000020004" charset="0"/>
                <a:sym typeface="+mn-lt"/>
              </a:rPr>
              <a:t>1</a:t>
            </a:r>
          </a:p>
        </p:txBody>
      </p:sp>
      <p:sp>
        <p:nvSpPr>
          <p:cNvPr id="21" name="椭圆 20"/>
          <p:cNvSpPr/>
          <p:nvPr>
            <p:custDataLst>
              <p:tags r:id="rId11"/>
            </p:custDataLst>
          </p:nvPr>
        </p:nvSpPr>
        <p:spPr bwMode="auto">
          <a:xfrm>
            <a:off x="4191000" y="4792345"/>
            <a:ext cx="591185" cy="591185"/>
          </a:xfrm>
          <a:prstGeom prst="ellipse">
            <a:avLst/>
          </a:prstGeom>
          <a:solidFill>
            <a:schemeClr val="accent1"/>
          </a:solidFill>
          <a:ln>
            <a:noFill/>
          </a:ln>
        </p:spPr>
        <p:txBody>
          <a:bodyPr vert="horz" wrap="square" lIns="121920" tIns="60960" rIns="121920" bIns="60960" numCol="1" rtlCol="0" anchor="t" anchorCtr="0" compatLnSpc="1">
            <a:noAutofit/>
          </a:bodyPr>
          <a:lstStyle/>
          <a:p>
            <a:pPr lvl="0" algn="l">
              <a:buClrTx/>
              <a:buSzTx/>
              <a:buFontTx/>
            </a:pPr>
            <a:endParaRPr lang="zh-CN" altLang="en-US" sz="2400" dirty="0">
              <a:latin typeface="Inter Black" panose="02000503000000020004" charset="0"/>
              <a:ea typeface="Inter Black" panose="02000503000000020004" charset="0"/>
              <a:cs typeface="+mn-ea"/>
              <a:sym typeface="+mn-lt"/>
            </a:endParaRPr>
          </a:p>
        </p:txBody>
      </p:sp>
      <p:sp>
        <p:nvSpPr>
          <p:cNvPr id="22" name="文本框 9"/>
          <p:cNvSpPr txBox="1"/>
          <p:nvPr>
            <p:custDataLst>
              <p:tags r:id="rId12"/>
            </p:custDataLst>
          </p:nvPr>
        </p:nvSpPr>
        <p:spPr>
          <a:xfrm>
            <a:off x="4275455" y="4846320"/>
            <a:ext cx="422910" cy="521970"/>
          </a:xfrm>
          <a:prstGeom prst="rect">
            <a:avLst/>
          </a:prstGeom>
          <a:noFill/>
        </p:spPr>
        <p:txBody>
          <a:bodyPr wrap="none" lIns="91440" tIns="45720" rIns="91440" bIns="45720" rtlCol="0" anchor="ctr">
            <a:spAutoFit/>
          </a:bodyPr>
          <a:lstStyle/>
          <a:p>
            <a:pPr algn="ctr"/>
            <a:r>
              <a:rPr lang="en-US" altLang="zh-CN" sz="2800" dirty="0">
                <a:solidFill>
                  <a:schemeClr val="bg1"/>
                </a:solidFill>
                <a:latin typeface="Inter Black" panose="02000503000000020004" charset="0"/>
                <a:ea typeface="Inter Black" panose="02000503000000020004" charset="0"/>
                <a:cs typeface="Inter Black" panose="02000503000000020004" charset="0"/>
                <a:sym typeface="+mn-lt"/>
              </a:rPr>
              <a:t>3</a:t>
            </a:r>
          </a:p>
        </p:txBody>
      </p:sp>
      <p:sp>
        <p:nvSpPr>
          <p:cNvPr id="23" name="椭圆 22"/>
          <p:cNvSpPr/>
          <p:nvPr>
            <p:custDataLst>
              <p:tags r:id="rId13"/>
            </p:custDataLst>
          </p:nvPr>
        </p:nvSpPr>
        <p:spPr bwMode="auto">
          <a:xfrm>
            <a:off x="7239000" y="2391410"/>
            <a:ext cx="591185" cy="591185"/>
          </a:xfrm>
          <a:prstGeom prst="ellipse">
            <a:avLst/>
          </a:prstGeom>
          <a:solidFill>
            <a:schemeClr val="accent1"/>
          </a:solidFill>
          <a:ln>
            <a:noFill/>
          </a:ln>
        </p:spPr>
        <p:txBody>
          <a:bodyPr vert="horz" wrap="square" lIns="121920" tIns="60960" rIns="121920" bIns="60960" numCol="1" rtlCol="0" anchor="t" anchorCtr="0" compatLnSpc="1">
            <a:noAutofit/>
          </a:bodyPr>
          <a:lstStyle/>
          <a:p>
            <a:pPr lvl="0" algn="l">
              <a:buClrTx/>
              <a:buSzTx/>
              <a:buFontTx/>
            </a:pPr>
            <a:endParaRPr lang="zh-CN" altLang="en-US" sz="2400" dirty="0">
              <a:latin typeface="Inter Black" panose="02000503000000020004" charset="0"/>
              <a:ea typeface="Inter Black" panose="02000503000000020004" charset="0"/>
              <a:cs typeface="+mn-ea"/>
              <a:sym typeface="+mn-lt"/>
            </a:endParaRPr>
          </a:p>
        </p:txBody>
      </p:sp>
      <p:sp>
        <p:nvSpPr>
          <p:cNvPr id="24" name="文本框 9"/>
          <p:cNvSpPr txBox="1"/>
          <p:nvPr>
            <p:custDataLst>
              <p:tags r:id="rId14"/>
            </p:custDataLst>
          </p:nvPr>
        </p:nvSpPr>
        <p:spPr>
          <a:xfrm>
            <a:off x="7318693" y="2445385"/>
            <a:ext cx="412750" cy="521970"/>
          </a:xfrm>
          <a:prstGeom prst="rect">
            <a:avLst/>
          </a:prstGeom>
          <a:noFill/>
        </p:spPr>
        <p:txBody>
          <a:bodyPr wrap="none" lIns="91440" tIns="45720" rIns="91440" bIns="45720" rtlCol="0" anchor="ctr">
            <a:spAutoFit/>
          </a:bodyPr>
          <a:lstStyle/>
          <a:p>
            <a:pPr algn="ctr"/>
            <a:r>
              <a:rPr lang="en-US" altLang="zh-CN" sz="2800" dirty="0">
                <a:solidFill>
                  <a:schemeClr val="bg1"/>
                </a:solidFill>
                <a:latin typeface="Inter Black" panose="02000503000000020004" charset="0"/>
                <a:ea typeface="Inter Black" panose="02000503000000020004" charset="0"/>
                <a:cs typeface="Inter Black" panose="02000503000000020004" charset="0"/>
                <a:sym typeface="+mn-lt"/>
              </a:rPr>
              <a:t>2</a:t>
            </a:r>
          </a:p>
        </p:txBody>
      </p:sp>
      <p:sp>
        <p:nvSpPr>
          <p:cNvPr id="25" name="椭圆 24"/>
          <p:cNvSpPr/>
          <p:nvPr>
            <p:custDataLst>
              <p:tags r:id="rId15"/>
            </p:custDataLst>
          </p:nvPr>
        </p:nvSpPr>
        <p:spPr bwMode="auto">
          <a:xfrm>
            <a:off x="7239000" y="4792345"/>
            <a:ext cx="591185" cy="591185"/>
          </a:xfrm>
          <a:prstGeom prst="ellipse">
            <a:avLst/>
          </a:prstGeom>
          <a:solidFill>
            <a:schemeClr val="accent6"/>
          </a:solidFill>
          <a:ln>
            <a:noFill/>
          </a:ln>
        </p:spPr>
        <p:txBody>
          <a:bodyPr vert="horz" wrap="square" lIns="121920" tIns="60960" rIns="121920" bIns="60960" numCol="1" rtlCol="0" anchor="t" anchorCtr="0" compatLnSpc="1">
            <a:noAutofit/>
          </a:bodyPr>
          <a:lstStyle/>
          <a:p>
            <a:pPr lvl="0" algn="l">
              <a:buClrTx/>
              <a:buSzTx/>
              <a:buFontTx/>
            </a:pPr>
            <a:endParaRPr lang="zh-CN" altLang="en-US" sz="2400" dirty="0">
              <a:latin typeface="Inter Black" panose="02000503000000020004" charset="0"/>
              <a:ea typeface="Inter Black" panose="02000503000000020004" charset="0"/>
              <a:cs typeface="+mn-ea"/>
              <a:sym typeface="+mn-lt"/>
            </a:endParaRPr>
          </a:p>
        </p:txBody>
      </p:sp>
      <p:sp>
        <p:nvSpPr>
          <p:cNvPr id="26" name="文本框 9"/>
          <p:cNvSpPr txBox="1"/>
          <p:nvPr>
            <p:custDataLst>
              <p:tags r:id="rId16"/>
            </p:custDataLst>
          </p:nvPr>
        </p:nvSpPr>
        <p:spPr>
          <a:xfrm>
            <a:off x="7337425" y="4846320"/>
            <a:ext cx="432435" cy="521970"/>
          </a:xfrm>
          <a:prstGeom prst="rect">
            <a:avLst/>
          </a:prstGeom>
          <a:noFill/>
        </p:spPr>
        <p:txBody>
          <a:bodyPr wrap="none" lIns="91440" tIns="45720" rIns="91440" bIns="45720" rtlCol="0" anchor="ctr">
            <a:spAutoFit/>
          </a:bodyPr>
          <a:lstStyle/>
          <a:p>
            <a:pPr algn="ctr"/>
            <a:r>
              <a:rPr lang="en-US" altLang="zh-CN" sz="2800" dirty="0">
                <a:solidFill>
                  <a:schemeClr val="bg1"/>
                </a:solidFill>
                <a:latin typeface="Inter Black" panose="02000503000000020004" charset="0"/>
                <a:ea typeface="Inter Black" panose="02000503000000020004" charset="0"/>
                <a:cs typeface="Inter Black" panose="02000503000000020004" charset="0"/>
                <a:sym typeface="+mn-lt"/>
              </a:rPr>
              <a:t>4</a:t>
            </a:r>
          </a:p>
        </p:txBody>
      </p:sp>
      <p:sp>
        <p:nvSpPr>
          <p:cNvPr id="27" name="Freeform 532"/>
          <p:cNvSpPr/>
          <p:nvPr>
            <p:custDataLst>
              <p:tags r:id="rId17"/>
            </p:custDataLst>
          </p:nvPr>
        </p:nvSpPr>
        <p:spPr bwMode="auto">
          <a:xfrm>
            <a:off x="4580890" y="3636010"/>
            <a:ext cx="598170" cy="607060"/>
          </a:xfrm>
          <a:custGeom>
            <a:avLst/>
            <a:gdLst>
              <a:gd name="T0" fmla="*/ 53 w 55"/>
              <a:gd name="T1" fmla="*/ 20 h 56"/>
              <a:gd name="T2" fmla="*/ 54 w 55"/>
              <a:gd name="T3" fmla="*/ 28 h 56"/>
              <a:gd name="T4" fmla="*/ 52 w 55"/>
              <a:gd name="T5" fmla="*/ 30 h 56"/>
              <a:gd name="T6" fmla="*/ 55 w 55"/>
              <a:gd name="T7" fmla="*/ 33 h 56"/>
              <a:gd name="T8" fmla="*/ 54 w 55"/>
              <a:gd name="T9" fmla="*/ 37 h 56"/>
              <a:gd name="T10" fmla="*/ 52 w 55"/>
              <a:gd name="T11" fmla="*/ 38 h 56"/>
              <a:gd name="T12" fmla="*/ 53 w 55"/>
              <a:gd name="T13" fmla="*/ 40 h 56"/>
              <a:gd name="T14" fmla="*/ 52 w 55"/>
              <a:gd name="T15" fmla="*/ 45 h 56"/>
              <a:gd name="T16" fmla="*/ 50 w 55"/>
              <a:gd name="T17" fmla="*/ 46 h 56"/>
              <a:gd name="T18" fmla="*/ 52 w 55"/>
              <a:gd name="T19" fmla="*/ 48 h 56"/>
              <a:gd name="T20" fmla="*/ 51 w 55"/>
              <a:gd name="T21" fmla="*/ 54 h 56"/>
              <a:gd name="T22" fmla="*/ 47 w 55"/>
              <a:gd name="T23" fmla="*/ 56 h 56"/>
              <a:gd name="T24" fmla="*/ 20 w 55"/>
              <a:gd name="T25" fmla="*/ 49 h 56"/>
              <a:gd name="T26" fmla="*/ 13 w 55"/>
              <a:gd name="T27" fmla="*/ 48 h 56"/>
              <a:gd name="T28" fmla="*/ 13 w 55"/>
              <a:gd name="T29" fmla="*/ 52 h 56"/>
              <a:gd name="T30" fmla="*/ 0 w 55"/>
              <a:gd name="T31" fmla="*/ 52 h 56"/>
              <a:gd name="T32" fmla="*/ 0 w 55"/>
              <a:gd name="T33" fmla="*/ 17 h 56"/>
              <a:gd name="T34" fmla="*/ 13 w 55"/>
              <a:gd name="T35" fmla="*/ 17 h 56"/>
              <a:gd name="T36" fmla="*/ 13 w 55"/>
              <a:gd name="T37" fmla="*/ 23 h 56"/>
              <a:gd name="T38" fmla="*/ 18 w 55"/>
              <a:gd name="T39" fmla="*/ 22 h 56"/>
              <a:gd name="T40" fmla="*/ 40 w 55"/>
              <a:gd name="T41" fmla="*/ 0 h 56"/>
              <a:gd name="T42" fmla="*/ 34 w 55"/>
              <a:gd name="T43" fmla="*/ 21 h 56"/>
              <a:gd name="T44" fmla="*/ 53 w 55"/>
              <a:gd name="T45" fmla="*/ 2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56">
                <a:moveTo>
                  <a:pt x="53" y="20"/>
                </a:moveTo>
                <a:cubicBezTo>
                  <a:pt x="54" y="28"/>
                  <a:pt x="54" y="28"/>
                  <a:pt x="54" y="28"/>
                </a:cubicBezTo>
                <a:cubicBezTo>
                  <a:pt x="52" y="30"/>
                  <a:pt x="52" y="30"/>
                  <a:pt x="52" y="30"/>
                </a:cubicBezTo>
                <a:cubicBezTo>
                  <a:pt x="55" y="33"/>
                  <a:pt x="55" y="33"/>
                  <a:pt x="55" y="33"/>
                </a:cubicBezTo>
                <a:cubicBezTo>
                  <a:pt x="54" y="37"/>
                  <a:pt x="54" y="37"/>
                  <a:pt x="54" y="37"/>
                </a:cubicBezTo>
                <a:cubicBezTo>
                  <a:pt x="52" y="38"/>
                  <a:pt x="52" y="38"/>
                  <a:pt x="52" y="38"/>
                </a:cubicBezTo>
                <a:cubicBezTo>
                  <a:pt x="53" y="40"/>
                  <a:pt x="53" y="40"/>
                  <a:pt x="53" y="40"/>
                </a:cubicBezTo>
                <a:cubicBezTo>
                  <a:pt x="52" y="45"/>
                  <a:pt x="52" y="45"/>
                  <a:pt x="52" y="45"/>
                </a:cubicBezTo>
                <a:cubicBezTo>
                  <a:pt x="50" y="46"/>
                  <a:pt x="50" y="46"/>
                  <a:pt x="50" y="46"/>
                </a:cubicBezTo>
                <a:cubicBezTo>
                  <a:pt x="52" y="48"/>
                  <a:pt x="52" y="48"/>
                  <a:pt x="52" y="48"/>
                </a:cubicBezTo>
                <a:cubicBezTo>
                  <a:pt x="51" y="54"/>
                  <a:pt x="51" y="54"/>
                  <a:pt x="51" y="54"/>
                </a:cubicBezTo>
                <a:cubicBezTo>
                  <a:pt x="47" y="56"/>
                  <a:pt x="47" y="56"/>
                  <a:pt x="47" y="56"/>
                </a:cubicBezTo>
                <a:cubicBezTo>
                  <a:pt x="20" y="49"/>
                  <a:pt x="20" y="49"/>
                  <a:pt x="20" y="49"/>
                </a:cubicBezTo>
                <a:cubicBezTo>
                  <a:pt x="13" y="48"/>
                  <a:pt x="13" y="48"/>
                  <a:pt x="13" y="48"/>
                </a:cubicBezTo>
                <a:cubicBezTo>
                  <a:pt x="13" y="52"/>
                  <a:pt x="13" y="52"/>
                  <a:pt x="13" y="52"/>
                </a:cubicBezTo>
                <a:cubicBezTo>
                  <a:pt x="0" y="52"/>
                  <a:pt x="0" y="52"/>
                  <a:pt x="0" y="52"/>
                </a:cubicBezTo>
                <a:cubicBezTo>
                  <a:pt x="0" y="17"/>
                  <a:pt x="0" y="17"/>
                  <a:pt x="0" y="17"/>
                </a:cubicBezTo>
                <a:cubicBezTo>
                  <a:pt x="13" y="17"/>
                  <a:pt x="13" y="17"/>
                  <a:pt x="13" y="17"/>
                </a:cubicBezTo>
                <a:cubicBezTo>
                  <a:pt x="13" y="23"/>
                  <a:pt x="13" y="23"/>
                  <a:pt x="13" y="23"/>
                </a:cubicBezTo>
                <a:cubicBezTo>
                  <a:pt x="18" y="22"/>
                  <a:pt x="18" y="22"/>
                  <a:pt x="18" y="22"/>
                </a:cubicBezTo>
                <a:cubicBezTo>
                  <a:pt x="40" y="0"/>
                  <a:pt x="40" y="0"/>
                  <a:pt x="40" y="0"/>
                </a:cubicBezTo>
                <a:cubicBezTo>
                  <a:pt x="51" y="8"/>
                  <a:pt x="41" y="15"/>
                  <a:pt x="34" y="21"/>
                </a:cubicBezTo>
                <a:lnTo>
                  <a:pt x="53" y="20"/>
                </a:lnTo>
                <a:close/>
              </a:path>
            </a:pathLst>
          </a:custGeom>
          <a:gradFill>
            <a:gsLst>
              <a:gs pos="0">
                <a:schemeClr val="accent1">
                  <a:lumMod val="60000"/>
                  <a:lumOff val="40000"/>
                </a:schemeClr>
              </a:gs>
              <a:gs pos="100000">
                <a:schemeClr val="accent1"/>
              </a:gs>
            </a:gsLst>
            <a:lin ang="5400000" scaled="0"/>
          </a:gradFill>
          <a:ln>
            <a:noFill/>
          </a:ln>
        </p:spPr>
        <p:txBody>
          <a:bodyPr vert="horz" wrap="square" lIns="121920" tIns="60960" rIns="121920" bIns="60960" numCol="1" anchor="t" anchorCtr="0" compatLnSpc="1"/>
          <a:lstStyle/>
          <a:p>
            <a:endParaRPr lang="zh-CN" altLang="en-US" sz="2400" dirty="0">
              <a:latin typeface="Inter Black" panose="02000503000000020004" charset="0"/>
              <a:ea typeface="Inter Black" panose="02000503000000020004" charset="0"/>
              <a:cs typeface="+mn-ea"/>
              <a:sym typeface="+mn-lt"/>
            </a:endParaRPr>
          </a:p>
        </p:txBody>
      </p:sp>
      <p:sp>
        <p:nvSpPr>
          <p:cNvPr id="30" name="矩形 29"/>
          <p:cNvSpPr/>
          <p:nvPr>
            <p:custDataLst>
              <p:tags r:id="rId18"/>
            </p:custDataLst>
          </p:nvPr>
        </p:nvSpPr>
        <p:spPr>
          <a:xfrm>
            <a:off x="1113790" y="2225040"/>
            <a:ext cx="2834005" cy="1167948"/>
          </a:xfrm>
          <a:prstGeom prst="rect">
            <a:avLst/>
          </a:prstGeom>
        </p:spPr>
        <p:txBody>
          <a:bodyPr wrap="square">
            <a:spAutoFit/>
          </a:bodyPr>
          <a:lstStyle/>
          <a:p>
            <a:pPr algn="r" latinLnBrk="1">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Integrasi Multi-Channel &amp; Mobile: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Menambahkan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notifikasi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p>
          <a:p>
            <a:pPr algn="r" latinLnBrk="1">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WhatsApp/SMS/email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serta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p>
          <a:p>
            <a:pPr algn="r" latinLnBrk="1">
              <a:lnSpc>
                <a:spcPct val="150000"/>
              </a:lnSpc>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pengembangan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aplikasi mobile.</a:t>
            </a:r>
          </a:p>
        </p:txBody>
      </p:sp>
      <p:sp>
        <p:nvSpPr>
          <p:cNvPr id="32" name="矩形 31"/>
          <p:cNvSpPr/>
          <p:nvPr>
            <p:custDataLst>
              <p:tags r:id="rId19"/>
            </p:custDataLst>
          </p:nvPr>
        </p:nvSpPr>
        <p:spPr>
          <a:xfrm>
            <a:off x="901699" y="4552950"/>
            <a:ext cx="3076575" cy="890950"/>
          </a:xfrm>
          <a:prstGeom prst="rect">
            <a:avLst/>
          </a:prstGeom>
        </p:spPr>
        <p:txBody>
          <a:bodyPr wrap="square">
            <a:spAutoFit/>
          </a:bodyPr>
          <a:lstStyle/>
          <a:p>
            <a:pPr algn="r" latinLnBrk="1">
              <a:lnSpc>
                <a:spcPct val="150000"/>
              </a:lnSpc>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Analitik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&amp; Dashboard: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Menyediakan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p>
          <a:p>
            <a:pPr algn="r" latinLnBrk="1">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dashboard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analitik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untuk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mendukung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pengambilan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keputusan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a:t>
            </a:r>
          </a:p>
        </p:txBody>
      </p:sp>
      <p:sp>
        <p:nvSpPr>
          <p:cNvPr id="34" name="矩形 33"/>
          <p:cNvSpPr/>
          <p:nvPr>
            <p:custDataLst>
              <p:tags r:id="rId20"/>
            </p:custDataLst>
          </p:nvPr>
        </p:nvSpPr>
        <p:spPr>
          <a:xfrm>
            <a:off x="8140700" y="2261615"/>
            <a:ext cx="2937510" cy="890950"/>
          </a:xfrm>
          <a:prstGeom prst="rect">
            <a:avLst/>
          </a:prstGeom>
        </p:spPr>
        <p:txBody>
          <a:bodyPr wrap="square">
            <a:spAutoFit/>
          </a:bodyPr>
          <a:lstStyle/>
          <a:p>
            <a:pPr latinLnBrk="1">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Integrasi API: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Mengembangkan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API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untuk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terhubung</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dengan sistem </a:t>
            </a:r>
          </a:p>
          <a:p>
            <a:pPr latinLnBrk="1">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e-government lain.</a:t>
            </a:r>
          </a:p>
        </p:txBody>
      </p:sp>
      <p:sp>
        <p:nvSpPr>
          <p:cNvPr id="51" name="矩形 50"/>
          <p:cNvSpPr/>
          <p:nvPr>
            <p:custDataLst>
              <p:tags r:id="rId21"/>
            </p:custDataLst>
          </p:nvPr>
        </p:nvSpPr>
        <p:spPr>
          <a:xfrm>
            <a:off x="8140700" y="4638705"/>
            <a:ext cx="2846730" cy="890950"/>
          </a:xfrm>
          <a:prstGeom prst="rect">
            <a:avLst/>
          </a:prstGeom>
        </p:spPr>
        <p:txBody>
          <a:bodyPr wrap="square">
            <a:spAutoFit/>
          </a:bodyPr>
          <a:lstStyle/>
          <a:p>
            <a:pPr latinLnBrk="1">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Fitur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Cerdas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&amp;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Interaktif</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p>
          <a:p>
            <a:pPr latinLnBrk="1">
              <a:lnSpc>
                <a:spcPct val="150000"/>
              </a:lnSpc>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Menerapkan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untuk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kategorisasi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p>
          <a:p>
            <a:pPr latinLnBrk="1">
              <a:lnSpc>
                <a:spcPct val="150000"/>
              </a:lnSpc>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pengaduan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dan chat real-time.</a:t>
            </a:r>
          </a:p>
        </p:txBody>
      </p:sp>
      <p:sp>
        <p:nvSpPr>
          <p:cNvPr id="29" name="Freeform 532">
            <a:extLst>
              <a:ext uri="{FF2B5EF4-FFF2-40B4-BE49-F238E27FC236}">
                <a16:creationId xmlns:a16="http://schemas.microsoft.com/office/drawing/2014/main" id="{32D5A192-3C99-F0BE-1B13-532034DE2C8C}"/>
              </a:ext>
            </a:extLst>
          </p:cNvPr>
          <p:cNvSpPr/>
          <p:nvPr>
            <p:custDataLst>
              <p:tags r:id="rId22"/>
            </p:custDataLst>
          </p:nvPr>
        </p:nvSpPr>
        <p:spPr bwMode="auto">
          <a:xfrm flipH="1">
            <a:off x="6729095" y="3694188"/>
            <a:ext cx="562368" cy="569391"/>
          </a:xfrm>
          <a:custGeom>
            <a:avLst/>
            <a:gdLst>
              <a:gd name="T0" fmla="*/ 53 w 55"/>
              <a:gd name="T1" fmla="*/ 20 h 56"/>
              <a:gd name="T2" fmla="*/ 54 w 55"/>
              <a:gd name="T3" fmla="*/ 28 h 56"/>
              <a:gd name="T4" fmla="*/ 52 w 55"/>
              <a:gd name="T5" fmla="*/ 30 h 56"/>
              <a:gd name="T6" fmla="*/ 55 w 55"/>
              <a:gd name="T7" fmla="*/ 33 h 56"/>
              <a:gd name="T8" fmla="*/ 54 w 55"/>
              <a:gd name="T9" fmla="*/ 37 h 56"/>
              <a:gd name="T10" fmla="*/ 52 w 55"/>
              <a:gd name="T11" fmla="*/ 38 h 56"/>
              <a:gd name="T12" fmla="*/ 53 w 55"/>
              <a:gd name="T13" fmla="*/ 40 h 56"/>
              <a:gd name="T14" fmla="*/ 52 w 55"/>
              <a:gd name="T15" fmla="*/ 45 h 56"/>
              <a:gd name="T16" fmla="*/ 50 w 55"/>
              <a:gd name="T17" fmla="*/ 46 h 56"/>
              <a:gd name="T18" fmla="*/ 52 w 55"/>
              <a:gd name="T19" fmla="*/ 48 h 56"/>
              <a:gd name="T20" fmla="*/ 51 w 55"/>
              <a:gd name="T21" fmla="*/ 54 h 56"/>
              <a:gd name="T22" fmla="*/ 47 w 55"/>
              <a:gd name="T23" fmla="*/ 56 h 56"/>
              <a:gd name="T24" fmla="*/ 20 w 55"/>
              <a:gd name="T25" fmla="*/ 49 h 56"/>
              <a:gd name="T26" fmla="*/ 13 w 55"/>
              <a:gd name="T27" fmla="*/ 48 h 56"/>
              <a:gd name="T28" fmla="*/ 13 w 55"/>
              <a:gd name="T29" fmla="*/ 52 h 56"/>
              <a:gd name="T30" fmla="*/ 0 w 55"/>
              <a:gd name="T31" fmla="*/ 52 h 56"/>
              <a:gd name="T32" fmla="*/ 0 w 55"/>
              <a:gd name="T33" fmla="*/ 17 h 56"/>
              <a:gd name="T34" fmla="*/ 13 w 55"/>
              <a:gd name="T35" fmla="*/ 17 h 56"/>
              <a:gd name="T36" fmla="*/ 13 w 55"/>
              <a:gd name="T37" fmla="*/ 23 h 56"/>
              <a:gd name="T38" fmla="*/ 18 w 55"/>
              <a:gd name="T39" fmla="*/ 22 h 56"/>
              <a:gd name="T40" fmla="*/ 40 w 55"/>
              <a:gd name="T41" fmla="*/ 0 h 56"/>
              <a:gd name="T42" fmla="*/ 34 w 55"/>
              <a:gd name="T43" fmla="*/ 21 h 56"/>
              <a:gd name="T44" fmla="*/ 53 w 55"/>
              <a:gd name="T45" fmla="*/ 2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56">
                <a:moveTo>
                  <a:pt x="53" y="20"/>
                </a:moveTo>
                <a:cubicBezTo>
                  <a:pt x="54" y="28"/>
                  <a:pt x="54" y="28"/>
                  <a:pt x="54" y="28"/>
                </a:cubicBezTo>
                <a:cubicBezTo>
                  <a:pt x="52" y="30"/>
                  <a:pt x="52" y="30"/>
                  <a:pt x="52" y="30"/>
                </a:cubicBezTo>
                <a:cubicBezTo>
                  <a:pt x="55" y="33"/>
                  <a:pt x="55" y="33"/>
                  <a:pt x="55" y="33"/>
                </a:cubicBezTo>
                <a:cubicBezTo>
                  <a:pt x="54" y="37"/>
                  <a:pt x="54" y="37"/>
                  <a:pt x="54" y="37"/>
                </a:cubicBezTo>
                <a:cubicBezTo>
                  <a:pt x="52" y="38"/>
                  <a:pt x="52" y="38"/>
                  <a:pt x="52" y="38"/>
                </a:cubicBezTo>
                <a:cubicBezTo>
                  <a:pt x="53" y="40"/>
                  <a:pt x="53" y="40"/>
                  <a:pt x="53" y="40"/>
                </a:cubicBezTo>
                <a:cubicBezTo>
                  <a:pt x="52" y="45"/>
                  <a:pt x="52" y="45"/>
                  <a:pt x="52" y="45"/>
                </a:cubicBezTo>
                <a:cubicBezTo>
                  <a:pt x="50" y="46"/>
                  <a:pt x="50" y="46"/>
                  <a:pt x="50" y="46"/>
                </a:cubicBezTo>
                <a:cubicBezTo>
                  <a:pt x="52" y="48"/>
                  <a:pt x="52" y="48"/>
                  <a:pt x="52" y="48"/>
                </a:cubicBezTo>
                <a:cubicBezTo>
                  <a:pt x="51" y="54"/>
                  <a:pt x="51" y="54"/>
                  <a:pt x="51" y="54"/>
                </a:cubicBezTo>
                <a:cubicBezTo>
                  <a:pt x="47" y="56"/>
                  <a:pt x="47" y="56"/>
                  <a:pt x="47" y="56"/>
                </a:cubicBezTo>
                <a:cubicBezTo>
                  <a:pt x="20" y="49"/>
                  <a:pt x="20" y="49"/>
                  <a:pt x="20" y="49"/>
                </a:cubicBezTo>
                <a:cubicBezTo>
                  <a:pt x="13" y="48"/>
                  <a:pt x="13" y="48"/>
                  <a:pt x="13" y="48"/>
                </a:cubicBezTo>
                <a:cubicBezTo>
                  <a:pt x="13" y="52"/>
                  <a:pt x="13" y="52"/>
                  <a:pt x="13" y="52"/>
                </a:cubicBezTo>
                <a:cubicBezTo>
                  <a:pt x="0" y="52"/>
                  <a:pt x="0" y="52"/>
                  <a:pt x="0" y="52"/>
                </a:cubicBezTo>
                <a:cubicBezTo>
                  <a:pt x="0" y="17"/>
                  <a:pt x="0" y="17"/>
                  <a:pt x="0" y="17"/>
                </a:cubicBezTo>
                <a:cubicBezTo>
                  <a:pt x="13" y="17"/>
                  <a:pt x="13" y="17"/>
                  <a:pt x="13" y="17"/>
                </a:cubicBezTo>
                <a:cubicBezTo>
                  <a:pt x="13" y="23"/>
                  <a:pt x="13" y="23"/>
                  <a:pt x="13" y="23"/>
                </a:cubicBezTo>
                <a:cubicBezTo>
                  <a:pt x="18" y="22"/>
                  <a:pt x="18" y="22"/>
                  <a:pt x="18" y="22"/>
                </a:cubicBezTo>
                <a:cubicBezTo>
                  <a:pt x="40" y="0"/>
                  <a:pt x="40" y="0"/>
                  <a:pt x="40" y="0"/>
                </a:cubicBezTo>
                <a:cubicBezTo>
                  <a:pt x="51" y="8"/>
                  <a:pt x="41" y="15"/>
                  <a:pt x="34" y="21"/>
                </a:cubicBezTo>
                <a:lnTo>
                  <a:pt x="53" y="20"/>
                </a:lnTo>
                <a:close/>
              </a:path>
            </a:pathLst>
          </a:custGeom>
          <a:gradFill>
            <a:gsLst>
              <a:gs pos="0">
                <a:schemeClr val="accent1">
                  <a:lumMod val="60000"/>
                  <a:lumOff val="40000"/>
                </a:schemeClr>
              </a:gs>
              <a:gs pos="100000">
                <a:schemeClr val="accent1"/>
              </a:gs>
            </a:gsLst>
            <a:lin ang="5400000" scaled="0"/>
          </a:gradFill>
          <a:ln>
            <a:noFill/>
          </a:ln>
        </p:spPr>
        <p:txBody>
          <a:bodyPr vert="horz" wrap="square" lIns="121920" tIns="60960" rIns="121920" bIns="60960" numCol="1" anchor="t" anchorCtr="0" compatLnSpc="1"/>
          <a:lstStyle/>
          <a:p>
            <a:endParaRPr lang="zh-CN" altLang="en-US" sz="2400" dirty="0">
              <a:latin typeface="Inter Black" panose="02000503000000020004" charset="0"/>
              <a:ea typeface="Inter Black" panose="02000503000000020004" charset="0"/>
              <a:cs typeface="+mn-ea"/>
              <a:sym typeface="+mn-lt"/>
            </a:endParaRPr>
          </a:p>
        </p:txBody>
      </p:sp>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7" name="图片 16" descr="VCG2112800586751"/>
          <p:cNvPicPr>
            <a:picLocks noChangeAspect="1"/>
          </p:cNvPicPr>
          <p:nvPr/>
        </p:nvPicPr>
        <p:blipFill>
          <a:blip r:embed="rId32">
            <a:alphaModFix amt="10000"/>
          </a:blip>
          <a:stretch>
            <a:fillRect/>
          </a:stretch>
        </p:blipFill>
        <p:spPr>
          <a:xfrm>
            <a:off x="0" y="0"/>
            <a:ext cx="12183110" cy="6858000"/>
          </a:xfrm>
          <a:prstGeom prst="rect">
            <a:avLst/>
          </a:prstGeom>
        </p:spPr>
      </p:pic>
      <p:sp>
        <p:nvSpPr>
          <p:cNvPr id="9" name="平行四边形 8"/>
          <p:cNvSpPr/>
          <p:nvPr>
            <p:custDataLst>
              <p:tags r:id="rId2"/>
            </p:custDataLst>
          </p:nvPr>
        </p:nvSpPr>
        <p:spPr>
          <a:xfrm rot="10800000" flipH="1">
            <a:off x="774065" y="1522095"/>
            <a:ext cx="10772775" cy="4441190"/>
          </a:xfrm>
          <a:prstGeom prst="parallelogram">
            <a:avLst>
              <a:gd name="adj" fmla="val 0"/>
            </a:avLst>
          </a:prstGeom>
          <a:solidFill>
            <a:schemeClr val="accent3">
              <a:alpha val="10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139" name="任意多边形: 形状 138"/>
          <p:cNvSpPr/>
          <p:nvPr>
            <p:custDataLst>
              <p:tags r:id="rId3"/>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45135"/>
          </a:xfrm>
          <a:prstGeom prst="rect">
            <a:avLst/>
          </a:prstGeom>
          <a:noFill/>
        </p:spPr>
        <p:txBody>
          <a:bodyPr wrap="square" rtlCol="0">
            <a:spAutoFit/>
          </a:bodyPr>
          <a:lstStyle/>
          <a:p>
            <a:pPr algn="ctr"/>
            <a:r>
              <a:rPr lang="en-US" altLang="zh-CN" sz="2300" b="1">
                <a:solidFill>
                  <a:schemeClr val="bg1"/>
                </a:solidFill>
                <a:latin typeface="Inter Black" panose="02000503000000020004" charset="0"/>
                <a:ea typeface="Inter Black" panose="02000503000000020004" charset="0"/>
                <a:cs typeface="Inter" panose="02000503000000020004" charset="0"/>
              </a:rPr>
              <a:t>MANAJEMEN TIM KERJA</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2" name="组合 1"/>
          <p:cNvGrpSpPr/>
          <p:nvPr>
            <p:custDataLst>
              <p:tags r:id="rId4"/>
            </p:custDataLst>
          </p:nvPr>
        </p:nvGrpSpPr>
        <p:grpSpPr>
          <a:xfrm>
            <a:off x="1780540" y="1950085"/>
            <a:ext cx="8760460" cy="3627755"/>
            <a:chOff x="2691" y="3071"/>
            <a:chExt cx="13796" cy="5713"/>
          </a:xfrm>
        </p:grpSpPr>
        <p:grpSp>
          <p:nvGrpSpPr>
            <p:cNvPr id="26" name="กลุ่ม 12"/>
            <p:cNvGrpSpPr/>
            <p:nvPr/>
          </p:nvGrpSpPr>
          <p:grpSpPr>
            <a:xfrm>
              <a:off x="2691" y="3071"/>
              <a:ext cx="13569" cy="5713"/>
              <a:chOff x="3340417" y="3657600"/>
              <a:chExt cx="17231995" cy="7254875"/>
            </a:xfrm>
          </p:grpSpPr>
          <p:grpSp>
            <p:nvGrpSpPr>
              <p:cNvPr id="27" name="กลุ่ม 1"/>
              <p:cNvGrpSpPr/>
              <p:nvPr/>
            </p:nvGrpSpPr>
            <p:grpSpPr>
              <a:xfrm>
                <a:off x="3779837" y="3657600"/>
                <a:ext cx="16792575" cy="7254875"/>
                <a:chOff x="3816350" y="3870325"/>
                <a:chExt cx="16792575" cy="7254875"/>
              </a:xfrm>
            </p:grpSpPr>
            <p:sp>
              <p:nvSpPr>
                <p:cNvPr id="30" name="Freeform 6"/>
                <p:cNvSpPr>
                  <a:spLocks noEditPoints="1"/>
                </p:cNvSpPr>
                <p:nvPr>
                  <p:custDataLst>
                    <p:tags r:id="rId21"/>
                  </p:custDataLst>
                </p:nvPr>
              </p:nvSpPr>
              <p:spPr bwMode="auto">
                <a:xfrm>
                  <a:off x="8642350" y="7943850"/>
                  <a:ext cx="2678113" cy="3181350"/>
                </a:xfrm>
                <a:custGeom>
                  <a:avLst/>
                  <a:gdLst>
                    <a:gd name="T0" fmla="*/ 59 w 96"/>
                    <a:gd name="T1" fmla="*/ 20 h 114"/>
                    <a:gd name="T2" fmla="*/ 48 w 96"/>
                    <a:gd name="T3" fmla="*/ 0 h 114"/>
                    <a:gd name="T4" fmla="*/ 37 w 96"/>
                    <a:gd name="T5" fmla="*/ 20 h 114"/>
                    <a:gd name="T6" fmla="*/ 0 w 96"/>
                    <a:gd name="T7" fmla="*/ 66 h 114"/>
                    <a:gd name="T8" fmla="*/ 48 w 96"/>
                    <a:gd name="T9" fmla="*/ 114 h 114"/>
                    <a:gd name="T10" fmla="*/ 96 w 96"/>
                    <a:gd name="T11" fmla="*/ 66 h 114"/>
                    <a:gd name="T12" fmla="*/ 59 w 96"/>
                    <a:gd name="T13" fmla="*/ 20 h 114"/>
                    <a:gd name="T14" fmla="*/ 48 w 96"/>
                    <a:gd name="T15" fmla="*/ 106 h 114"/>
                    <a:gd name="T16" fmla="*/ 8 w 96"/>
                    <a:gd name="T17" fmla="*/ 66 h 114"/>
                    <a:gd name="T18" fmla="*/ 48 w 96"/>
                    <a:gd name="T19" fmla="*/ 27 h 114"/>
                    <a:gd name="T20" fmla="*/ 88 w 96"/>
                    <a:gd name="T21" fmla="*/ 66 h 114"/>
                    <a:gd name="T22" fmla="*/ 48 w 96"/>
                    <a:gd name="T23" fmla="*/ 10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 h="114">
                      <a:moveTo>
                        <a:pt x="59" y="20"/>
                      </a:moveTo>
                      <a:cubicBezTo>
                        <a:pt x="48" y="0"/>
                        <a:pt x="48" y="0"/>
                        <a:pt x="48" y="0"/>
                      </a:cubicBezTo>
                      <a:cubicBezTo>
                        <a:pt x="37" y="20"/>
                        <a:pt x="37" y="20"/>
                        <a:pt x="37" y="20"/>
                      </a:cubicBezTo>
                      <a:cubicBezTo>
                        <a:pt x="16" y="25"/>
                        <a:pt x="0" y="44"/>
                        <a:pt x="0" y="66"/>
                      </a:cubicBezTo>
                      <a:cubicBezTo>
                        <a:pt x="0" y="93"/>
                        <a:pt x="22" y="114"/>
                        <a:pt x="48" y="114"/>
                      </a:cubicBezTo>
                      <a:cubicBezTo>
                        <a:pt x="74" y="114"/>
                        <a:pt x="96" y="93"/>
                        <a:pt x="96" y="66"/>
                      </a:cubicBezTo>
                      <a:cubicBezTo>
                        <a:pt x="96" y="44"/>
                        <a:pt x="80" y="25"/>
                        <a:pt x="59" y="20"/>
                      </a:cubicBezTo>
                      <a:close/>
                      <a:moveTo>
                        <a:pt x="48" y="106"/>
                      </a:moveTo>
                      <a:cubicBezTo>
                        <a:pt x="26" y="106"/>
                        <a:pt x="8" y="88"/>
                        <a:pt x="8" y="66"/>
                      </a:cubicBezTo>
                      <a:cubicBezTo>
                        <a:pt x="8" y="44"/>
                        <a:pt x="26" y="27"/>
                        <a:pt x="48" y="27"/>
                      </a:cubicBezTo>
                      <a:cubicBezTo>
                        <a:pt x="70" y="27"/>
                        <a:pt x="88" y="44"/>
                        <a:pt x="88" y="66"/>
                      </a:cubicBezTo>
                      <a:cubicBezTo>
                        <a:pt x="88" y="88"/>
                        <a:pt x="70" y="106"/>
                        <a:pt x="48" y="106"/>
                      </a:cubicBezTo>
                      <a:close/>
                    </a:path>
                  </a:pathLst>
                </a:custGeom>
                <a:solidFill>
                  <a:schemeClr val="accent2"/>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1" name="Rectangle 7"/>
                <p:cNvSpPr>
                  <a:spLocks noChangeArrowheads="1"/>
                </p:cNvSpPr>
                <p:nvPr>
                  <p:custDataLst>
                    <p:tags r:id="rId22"/>
                  </p:custDataLst>
                </p:nvPr>
              </p:nvSpPr>
              <p:spPr bwMode="auto">
                <a:xfrm>
                  <a:off x="3816350" y="7413625"/>
                  <a:ext cx="16792575" cy="84138"/>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2" name="Oval 8"/>
                <p:cNvSpPr>
                  <a:spLocks noChangeArrowheads="1"/>
                </p:cNvSpPr>
                <p:nvPr>
                  <p:custDataLst>
                    <p:tags r:id="rId23"/>
                  </p:custDataLst>
                </p:nvPr>
              </p:nvSpPr>
              <p:spPr bwMode="auto">
                <a:xfrm>
                  <a:off x="5211763" y="7189788"/>
                  <a:ext cx="585788" cy="558800"/>
                </a:xfrm>
                <a:prstGeom prst="ellipse">
                  <a:avLst/>
                </a:prstGeom>
                <a:solidFill>
                  <a:schemeClr val="accent1"/>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3" name="Oval 9"/>
                <p:cNvSpPr>
                  <a:spLocks noChangeArrowheads="1"/>
                </p:cNvSpPr>
                <p:nvPr>
                  <p:custDataLst>
                    <p:tags r:id="rId24"/>
                  </p:custDataLst>
                </p:nvPr>
              </p:nvSpPr>
              <p:spPr bwMode="auto">
                <a:xfrm>
                  <a:off x="9702800" y="7189788"/>
                  <a:ext cx="557213" cy="558800"/>
                </a:xfrm>
                <a:prstGeom prst="ellipse">
                  <a:avLst/>
                </a:prstGeom>
                <a:solidFill>
                  <a:schemeClr val="accent2"/>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4" name="Oval 10"/>
                <p:cNvSpPr>
                  <a:spLocks noChangeArrowheads="1"/>
                </p:cNvSpPr>
                <p:nvPr>
                  <p:custDataLst>
                    <p:tags r:id="rId25"/>
                  </p:custDataLst>
                </p:nvPr>
              </p:nvSpPr>
              <p:spPr bwMode="auto">
                <a:xfrm>
                  <a:off x="14165263" y="7189788"/>
                  <a:ext cx="585788" cy="558800"/>
                </a:xfrm>
                <a:prstGeom prst="ellipse">
                  <a:avLst/>
                </a:prstGeom>
                <a:solidFill>
                  <a:schemeClr val="accent4"/>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5" name="Oval 11"/>
                <p:cNvSpPr>
                  <a:spLocks noChangeArrowheads="1"/>
                </p:cNvSpPr>
                <p:nvPr>
                  <p:custDataLst>
                    <p:tags r:id="rId26"/>
                  </p:custDataLst>
                </p:nvPr>
              </p:nvSpPr>
              <p:spPr bwMode="auto">
                <a:xfrm>
                  <a:off x="18656300" y="7189788"/>
                  <a:ext cx="557213" cy="558800"/>
                </a:xfrm>
                <a:prstGeom prst="ellipse">
                  <a:avLst/>
                </a:prstGeom>
                <a:solidFill>
                  <a:schemeClr val="accent4"/>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6" name="Freeform 12"/>
                <p:cNvSpPr>
                  <a:spLocks noEditPoints="1"/>
                </p:cNvSpPr>
                <p:nvPr>
                  <p:custDataLst>
                    <p:tags r:id="rId27"/>
                  </p:custDataLst>
                </p:nvPr>
              </p:nvSpPr>
              <p:spPr bwMode="auto">
                <a:xfrm>
                  <a:off x="4179888" y="3870325"/>
                  <a:ext cx="2649538" cy="3179763"/>
                </a:xfrm>
                <a:custGeom>
                  <a:avLst/>
                  <a:gdLst>
                    <a:gd name="T0" fmla="*/ 48 w 95"/>
                    <a:gd name="T1" fmla="*/ 0 h 114"/>
                    <a:gd name="T2" fmla="*/ 0 w 95"/>
                    <a:gd name="T3" fmla="*/ 48 h 114"/>
                    <a:gd name="T4" fmla="*/ 36 w 95"/>
                    <a:gd name="T5" fmla="*/ 94 h 114"/>
                    <a:gd name="T6" fmla="*/ 48 w 95"/>
                    <a:gd name="T7" fmla="*/ 114 h 114"/>
                    <a:gd name="T8" fmla="*/ 59 w 95"/>
                    <a:gd name="T9" fmla="*/ 94 h 114"/>
                    <a:gd name="T10" fmla="*/ 95 w 95"/>
                    <a:gd name="T11" fmla="*/ 48 h 114"/>
                    <a:gd name="T12" fmla="*/ 48 w 95"/>
                    <a:gd name="T13" fmla="*/ 0 h 114"/>
                    <a:gd name="T14" fmla="*/ 48 w 95"/>
                    <a:gd name="T15" fmla="*/ 88 h 114"/>
                    <a:gd name="T16" fmla="*/ 8 w 95"/>
                    <a:gd name="T17" fmla="*/ 48 h 114"/>
                    <a:gd name="T18" fmla="*/ 48 w 95"/>
                    <a:gd name="T19" fmla="*/ 8 h 114"/>
                    <a:gd name="T20" fmla="*/ 87 w 95"/>
                    <a:gd name="T21" fmla="*/ 48 h 114"/>
                    <a:gd name="T22" fmla="*/ 48 w 95"/>
                    <a:gd name="T23" fmla="*/ 8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5" h="114">
                      <a:moveTo>
                        <a:pt x="48" y="0"/>
                      </a:moveTo>
                      <a:cubicBezTo>
                        <a:pt x="21" y="0"/>
                        <a:pt x="0" y="21"/>
                        <a:pt x="0" y="48"/>
                      </a:cubicBezTo>
                      <a:cubicBezTo>
                        <a:pt x="0" y="70"/>
                        <a:pt x="15" y="89"/>
                        <a:pt x="36" y="94"/>
                      </a:cubicBezTo>
                      <a:cubicBezTo>
                        <a:pt x="48" y="114"/>
                        <a:pt x="48" y="114"/>
                        <a:pt x="48" y="114"/>
                      </a:cubicBezTo>
                      <a:cubicBezTo>
                        <a:pt x="59" y="94"/>
                        <a:pt x="59" y="94"/>
                        <a:pt x="59" y="94"/>
                      </a:cubicBezTo>
                      <a:cubicBezTo>
                        <a:pt x="80" y="89"/>
                        <a:pt x="95" y="70"/>
                        <a:pt x="95" y="48"/>
                      </a:cubicBezTo>
                      <a:cubicBezTo>
                        <a:pt x="95" y="21"/>
                        <a:pt x="74" y="0"/>
                        <a:pt x="48" y="0"/>
                      </a:cubicBezTo>
                      <a:close/>
                      <a:moveTo>
                        <a:pt x="48" y="88"/>
                      </a:moveTo>
                      <a:cubicBezTo>
                        <a:pt x="26" y="88"/>
                        <a:pt x="8" y="70"/>
                        <a:pt x="8" y="48"/>
                      </a:cubicBezTo>
                      <a:cubicBezTo>
                        <a:pt x="8" y="26"/>
                        <a:pt x="26" y="8"/>
                        <a:pt x="48" y="8"/>
                      </a:cubicBezTo>
                      <a:cubicBezTo>
                        <a:pt x="70" y="8"/>
                        <a:pt x="87" y="26"/>
                        <a:pt x="87" y="48"/>
                      </a:cubicBezTo>
                      <a:cubicBezTo>
                        <a:pt x="87" y="70"/>
                        <a:pt x="70" y="88"/>
                        <a:pt x="48" y="88"/>
                      </a:cubicBezTo>
                      <a:close/>
                    </a:path>
                  </a:pathLst>
                </a:custGeom>
                <a:solidFill>
                  <a:schemeClr val="accent1"/>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7" name="Freeform 13"/>
                <p:cNvSpPr>
                  <a:spLocks noEditPoints="1"/>
                </p:cNvSpPr>
                <p:nvPr>
                  <p:custDataLst>
                    <p:tags r:id="rId28"/>
                  </p:custDataLst>
                </p:nvPr>
              </p:nvSpPr>
              <p:spPr bwMode="auto">
                <a:xfrm>
                  <a:off x="17595850" y="7943850"/>
                  <a:ext cx="2678113" cy="3181350"/>
                </a:xfrm>
                <a:custGeom>
                  <a:avLst/>
                  <a:gdLst>
                    <a:gd name="T0" fmla="*/ 59 w 96"/>
                    <a:gd name="T1" fmla="*/ 20 h 114"/>
                    <a:gd name="T2" fmla="*/ 48 w 96"/>
                    <a:gd name="T3" fmla="*/ 0 h 114"/>
                    <a:gd name="T4" fmla="*/ 37 w 96"/>
                    <a:gd name="T5" fmla="*/ 20 h 114"/>
                    <a:gd name="T6" fmla="*/ 0 w 96"/>
                    <a:gd name="T7" fmla="*/ 66 h 114"/>
                    <a:gd name="T8" fmla="*/ 48 w 96"/>
                    <a:gd name="T9" fmla="*/ 114 h 114"/>
                    <a:gd name="T10" fmla="*/ 96 w 96"/>
                    <a:gd name="T11" fmla="*/ 66 h 114"/>
                    <a:gd name="T12" fmla="*/ 59 w 96"/>
                    <a:gd name="T13" fmla="*/ 20 h 114"/>
                    <a:gd name="T14" fmla="*/ 48 w 96"/>
                    <a:gd name="T15" fmla="*/ 106 h 114"/>
                    <a:gd name="T16" fmla="*/ 8 w 96"/>
                    <a:gd name="T17" fmla="*/ 66 h 114"/>
                    <a:gd name="T18" fmla="*/ 48 w 96"/>
                    <a:gd name="T19" fmla="*/ 27 h 114"/>
                    <a:gd name="T20" fmla="*/ 88 w 96"/>
                    <a:gd name="T21" fmla="*/ 66 h 114"/>
                    <a:gd name="T22" fmla="*/ 48 w 96"/>
                    <a:gd name="T23" fmla="*/ 10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 h="114">
                      <a:moveTo>
                        <a:pt x="59" y="20"/>
                      </a:moveTo>
                      <a:cubicBezTo>
                        <a:pt x="48" y="0"/>
                        <a:pt x="48" y="0"/>
                        <a:pt x="48" y="0"/>
                      </a:cubicBezTo>
                      <a:cubicBezTo>
                        <a:pt x="37" y="20"/>
                        <a:pt x="37" y="20"/>
                        <a:pt x="37" y="20"/>
                      </a:cubicBezTo>
                      <a:cubicBezTo>
                        <a:pt x="16" y="25"/>
                        <a:pt x="0" y="44"/>
                        <a:pt x="0" y="66"/>
                      </a:cubicBezTo>
                      <a:cubicBezTo>
                        <a:pt x="0" y="93"/>
                        <a:pt x="22" y="114"/>
                        <a:pt x="48" y="114"/>
                      </a:cubicBezTo>
                      <a:cubicBezTo>
                        <a:pt x="74" y="114"/>
                        <a:pt x="96" y="93"/>
                        <a:pt x="96" y="66"/>
                      </a:cubicBezTo>
                      <a:cubicBezTo>
                        <a:pt x="96" y="44"/>
                        <a:pt x="80" y="25"/>
                        <a:pt x="59" y="20"/>
                      </a:cubicBezTo>
                      <a:close/>
                      <a:moveTo>
                        <a:pt x="48" y="106"/>
                      </a:moveTo>
                      <a:cubicBezTo>
                        <a:pt x="26" y="106"/>
                        <a:pt x="8" y="88"/>
                        <a:pt x="8" y="66"/>
                      </a:cubicBezTo>
                      <a:cubicBezTo>
                        <a:pt x="8" y="44"/>
                        <a:pt x="26" y="27"/>
                        <a:pt x="48" y="27"/>
                      </a:cubicBezTo>
                      <a:cubicBezTo>
                        <a:pt x="70" y="27"/>
                        <a:pt x="88" y="44"/>
                        <a:pt x="88" y="66"/>
                      </a:cubicBezTo>
                      <a:cubicBezTo>
                        <a:pt x="88" y="88"/>
                        <a:pt x="70" y="106"/>
                        <a:pt x="48" y="106"/>
                      </a:cubicBezTo>
                      <a:close/>
                    </a:path>
                  </a:pathLst>
                </a:custGeom>
                <a:solidFill>
                  <a:schemeClr val="accent4"/>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8" name="Freeform 14"/>
                <p:cNvSpPr>
                  <a:spLocks noEditPoints="1"/>
                </p:cNvSpPr>
                <p:nvPr>
                  <p:custDataLst>
                    <p:tags r:id="rId29"/>
                  </p:custDataLst>
                </p:nvPr>
              </p:nvSpPr>
              <p:spPr bwMode="auto">
                <a:xfrm>
                  <a:off x="13133388" y="3870325"/>
                  <a:ext cx="2649538" cy="3179763"/>
                </a:xfrm>
                <a:custGeom>
                  <a:avLst/>
                  <a:gdLst>
                    <a:gd name="T0" fmla="*/ 48 w 95"/>
                    <a:gd name="T1" fmla="*/ 0 h 114"/>
                    <a:gd name="T2" fmla="*/ 0 w 95"/>
                    <a:gd name="T3" fmla="*/ 48 h 114"/>
                    <a:gd name="T4" fmla="*/ 36 w 95"/>
                    <a:gd name="T5" fmla="*/ 94 h 114"/>
                    <a:gd name="T6" fmla="*/ 48 w 95"/>
                    <a:gd name="T7" fmla="*/ 114 h 114"/>
                    <a:gd name="T8" fmla="*/ 59 w 95"/>
                    <a:gd name="T9" fmla="*/ 94 h 114"/>
                    <a:gd name="T10" fmla="*/ 95 w 95"/>
                    <a:gd name="T11" fmla="*/ 48 h 114"/>
                    <a:gd name="T12" fmla="*/ 48 w 95"/>
                    <a:gd name="T13" fmla="*/ 0 h 114"/>
                    <a:gd name="T14" fmla="*/ 48 w 95"/>
                    <a:gd name="T15" fmla="*/ 88 h 114"/>
                    <a:gd name="T16" fmla="*/ 8 w 95"/>
                    <a:gd name="T17" fmla="*/ 48 h 114"/>
                    <a:gd name="T18" fmla="*/ 48 w 95"/>
                    <a:gd name="T19" fmla="*/ 8 h 114"/>
                    <a:gd name="T20" fmla="*/ 87 w 95"/>
                    <a:gd name="T21" fmla="*/ 48 h 114"/>
                    <a:gd name="T22" fmla="*/ 48 w 95"/>
                    <a:gd name="T23" fmla="*/ 8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5" h="114">
                      <a:moveTo>
                        <a:pt x="48" y="0"/>
                      </a:moveTo>
                      <a:cubicBezTo>
                        <a:pt x="21" y="0"/>
                        <a:pt x="0" y="21"/>
                        <a:pt x="0" y="48"/>
                      </a:cubicBezTo>
                      <a:cubicBezTo>
                        <a:pt x="0" y="70"/>
                        <a:pt x="15" y="89"/>
                        <a:pt x="36" y="94"/>
                      </a:cubicBezTo>
                      <a:cubicBezTo>
                        <a:pt x="48" y="114"/>
                        <a:pt x="48" y="114"/>
                        <a:pt x="48" y="114"/>
                      </a:cubicBezTo>
                      <a:cubicBezTo>
                        <a:pt x="59" y="94"/>
                        <a:pt x="59" y="94"/>
                        <a:pt x="59" y="94"/>
                      </a:cubicBezTo>
                      <a:cubicBezTo>
                        <a:pt x="80" y="89"/>
                        <a:pt x="95" y="70"/>
                        <a:pt x="95" y="48"/>
                      </a:cubicBezTo>
                      <a:cubicBezTo>
                        <a:pt x="95" y="21"/>
                        <a:pt x="74" y="0"/>
                        <a:pt x="48" y="0"/>
                      </a:cubicBezTo>
                      <a:close/>
                      <a:moveTo>
                        <a:pt x="48" y="88"/>
                      </a:moveTo>
                      <a:cubicBezTo>
                        <a:pt x="26" y="88"/>
                        <a:pt x="8" y="70"/>
                        <a:pt x="8" y="48"/>
                      </a:cubicBezTo>
                      <a:cubicBezTo>
                        <a:pt x="8" y="26"/>
                        <a:pt x="26" y="8"/>
                        <a:pt x="48" y="8"/>
                      </a:cubicBezTo>
                      <a:cubicBezTo>
                        <a:pt x="69" y="8"/>
                        <a:pt x="87" y="26"/>
                        <a:pt x="87" y="48"/>
                      </a:cubicBezTo>
                      <a:cubicBezTo>
                        <a:pt x="87" y="70"/>
                        <a:pt x="69" y="88"/>
                        <a:pt x="48" y="88"/>
                      </a:cubicBezTo>
                      <a:close/>
                    </a:path>
                  </a:pathLst>
                </a:custGeom>
                <a:solidFill>
                  <a:schemeClr val="accent4"/>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grpSp>
          <p:grpSp>
            <p:nvGrpSpPr>
              <p:cNvPr id="28" name="กลุ่ม 21"/>
              <p:cNvGrpSpPr/>
              <p:nvPr/>
            </p:nvGrpSpPr>
            <p:grpSpPr>
              <a:xfrm>
                <a:off x="3866832" y="7933735"/>
                <a:ext cx="3293181" cy="753065"/>
                <a:chOff x="9821246" y="5958899"/>
                <a:chExt cx="3293181" cy="753065"/>
              </a:xfrm>
            </p:grpSpPr>
            <p:sp>
              <p:nvSpPr>
                <p:cNvPr id="29" name="Round Same Side Corner Rectangle 59"/>
                <p:cNvSpPr/>
                <p:nvPr>
                  <p:custDataLst>
                    <p:tags r:id="rId19"/>
                  </p:custDataLst>
                </p:nvPr>
              </p:nvSpPr>
              <p:spPr>
                <a:xfrm rot="5400000">
                  <a:off x="11037255" y="4743353"/>
                  <a:ext cx="753065" cy="3184158"/>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solidFill>
                      <a:schemeClr val="bg1">
                        <a:lumMod val="85000"/>
                      </a:schemeClr>
                    </a:solidFill>
                    <a:latin typeface="Inter Black" panose="02000503000000020004" charset="0"/>
                    <a:cs typeface="Inter" panose="02000503000000020004" charset="0"/>
                  </a:endParaRPr>
                </a:p>
              </p:txBody>
            </p:sp>
            <p:sp>
              <p:nvSpPr>
                <p:cNvPr id="47" name="TextBox 28"/>
                <p:cNvSpPr txBox="1"/>
                <p:nvPr>
                  <p:custDataLst>
                    <p:tags r:id="rId20"/>
                  </p:custDataLst>
                </p:nvPr>
              </p:nvSpPr>
              <p:spPr>
                <a:xfrm>
                  <a:off x="9821246" y="6028476"/>
                  <a:ext cx="3293181" cy="553950"/>
                </a:xfrm>
                <a:prstGeom prst="rect">
                  <a:avLst/>
                </a:prstGeom>
                <a:noFill/>
              </p:spPr>
              <p:txBody>
                <a:bodyPr wrap="square" lIns="0" tIns="0" rIns="0" bIns="0" rtlCol="0">
                  <a:spAutoFit/>
                </a:bodyPr>
                <a:lstStyle/>
                <a:p>
                  <a:pPr algn="ctr"/>
                  <a:r>
                    <a:rPr lang="en-US" dirty="0">
                      <a:solidFill>
                        <a:schemeClr val="bg1"/>
                      </a:solidFill>
                      <a:latin typeface="Inter Black" panose="02000503000000020004" charset="0"/>
                      <a:ea typeface="Inter Black" panose="02000503000000020004" charset="0"/>
                      <a:cs typeface="Inter Black" panose="02000503000000020004" charset="0"/>
                      <a:sym typeface="+mn-ea"/>
                    </a:rPr>
                    <a:t>TUGAS</a:t>
                  </a:r>
                </a:p>
              </p:txBody>
            </p:sp>
          </p:grpSp>
          <p:sp>
            <p:nvSpPr>
              <p:cNvPr id="48" name="TextBox 8"/>
              <p:cNvSpPr txBox="1"/>
              <p:nvPr>
                <p:custDataLst>
                  <p:tags r:id="rId13"/>
                </p:custDataLst>
              </p:nvPr>
            </p:nvSpPr>
            <p:spPr>
              <a:xfrm>
                <a:off x="3340417" y="8819696"/>
                <a:ext cx="4853695" cy="1818741"/>
              </a:xfrm>
              <a:prstGeom prst="rect">
                <a:avLst/>
              </a:prstGeom>
              <a:noFill/>
            </p:spPr>
            <p:txBody>
              <a:bodyPr wrap="square" lIns="109709" tIns="54855" rIns="109709" bIns="54855" rtlCol="0">
                <a:spAutoFit/>
              </a:bodyPr>
              <a:lstStyle/>
              <a:p>
                <a:pPr algn="ctr">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Tugas dibagi sesuai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peran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analisis,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pengujian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sp>
            <p:nvSpPr>
              <p:cNvPr id="50" name="Round Same Side Corner Rectangle 59"/>
              <p:cNvSpPr/>
              <p:nvPr>
                <p:custDataLst>
                  <p:tags r:id="rId14"/>
                </p:custDataLst>
              </p:nvPr>
            </p:nvSpPr>
            <p:spPr>
              <a:xfrm rot="5400000">
                <a:off x="9709660" y="2523053"/>
                <a:ext cx="706756" cy="3737852"/>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solidFill>
                    <a:schemeClr val="bg1">
                      <a:lumMod val="85000"/>
                    </a:schemeClr>
                  </a:solidFill>
                  <a:latin typeface="Inter Black" panose="02000503000000020004" charset="0"/>
                  <a:cs typeface="Inter" panose="02000503000000020004" charset="0"/>
                </a:endParaRPr>
              </a:p>
            </p:txBody>
          </p:sp>
          <p:sp>
            <p:nvSpPr>
              <p:cNvPr id="53" name="TextBox 10"/>
              <p:cNvSpPr txBox="1"/>
              <p:nvPr>
                <p:custDataLst>
                  <p:tags r:id="rId15"/>
                </p:custDataLst>
              </p:nvPr>
            </p:nvSpPr>
            <p:spPr>
              <a:xfrm>
                <a:off x="7648254" y="4996181"/>
                <a:ext cx="4773638" cy="1818637"/>
              </a:xfrm>
              <a:prstGeom prst="rect">
                <a:avLst/>
              </a:prstGeom>
              <a:noFill/>
            </p:spPr>
            <p:txBody>
              <a:bodyPr wrap="square" lIns="109709" tIns="54855" rIns="109709" bIns="54855" rtlCol="0">
                <a:spAutoFit/>
              </a:bodyPr>
              <a:lstStyle/>
              <a:p>
                <a:pPr algn="ctr">
                  <a:lnSpc>
                    <a:spcPct val="150000"/>
                  </a:lnSpc>
                </a:pPr>
                <a:r>
                  <a:rPr lang="nl-NL"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Diskusi dan koordinasi dilakukan melalui Google Meet.</a:t>
                </a:r>
                <a:endPar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endParaRPr>
              </a:p>
            </p:txBody>
          </p:sp>
          <p:grpSp>
            <p:nvGrpSpPr>
              <p:cNvPr id="54" name="กลุ่ม 34"/>
              <p:cNvGrpSpPr/>
              <p:nvPr/>
            </p:nvGrpSpPr>
            <p:grpSpPr>
              <a:xfrm>
                <a:off x="12858895" y="7857535"/>
                <a:ext cx="3328278" cy="753065"/>
                <a:chOff x="9821709" y="5958899"/>
                <a:chExt cx="3328278" cy="753065"/>
              </a:xfrm>
            </p:grpSpPr>
            <p:sp>
              <p:nvSpPr>
                <p:cNvPr id="55" name="Round Same Side Corner Rectangle 59"/>
                <p:cNvSpPr/>
                <p:nvPr>
                  <p:custDataLst>
                    <p:tags r:id="rId17"/>
                  </p:custDataLst>
                </p:nvPr>
              </p:nvSpPr>
              <p:spPr>
                <a:xfrm rot="5400000">
                  <a:off x="11037255" y="4743353"/>
                  <a:ext cx="753065" cy="3184158"/>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solidFill>
                      <a:schemeClr val="bg1">
                        <a:lumMod val="85000"/>
                      </a:schemeClr>
                    </a:solidFill>
                    <a:latin typeface="Inter Black" panose="02000503000000020004" charset="0"/>
                    <a:cs typeface="Inter" panose="02000503000000020004" charset="0"/>
                  </a:endParaRPr>
                </a:p>
              </p:txBody>
            </p:sp>
            <p:sp>
              <p:nvSpPr>
                <p:cNvPr id="73" name="TextBox 24"/>
                <p:cNvSpPr txBox="1"/>
                <p:nvPr>
                  <p:custDataLst>
                    <p:tags r:id="rId18"/>
                  </p:custDataLst>
                </p:nvPr>
              </p:nvSpPr>
              <p:spPr>
                <a:xfrm>
                  <a:off x="9856806" y="6065352"/>
                  <a:ext cx="3293181" cy="553950"/>
                </a:xfrm>
                <a:prstGeom prst="rect">
                  <a:avLst/>
                </a:prstGeom>
                <a:noFill/>
              </p:spPr>
              <p:txBody>
                <a:bodyPr wrap="square" lIns="0" tIns="0" rIns="0" bIns="0" rtlCol="0">
                  <a:spAutoFit/>
                </a:bodyPr>
                <a:lstStyle/>
                <a:p>
                  <a:pPr algn="ctr"/>
                  <a:r>
                    <a:rPr lang="en-US" dirty="0">
                      <a:solidFill>
                        <a:schemeClr val="bg1"/>
                      </a:solidFill>
                      <a:latin typeface="Inter Black" panose="02000503000000020004" charset="0"/>
                      <a:ea typeface="Inter Black" panose="02000503000000020004" charset="0"/>
                      <a:cs typeface="Inter Black" panose="02000503000000020004" charset="0"/>
                      <a:sym typeface="+mn-ea"/>
                    </a:rPr>
                    <a:t>KINERJA</a:t>
                  </a:r>
                </a:p>
              </p:txBody>
            </p:sp>
          </p:grpSp>
          <p:sp>
            <p:nvSpPr>
              <p:cNvPr id="75" name="Round Same Side Corner Rectangle 59"/>
              <p:cNvSpPr/>
              <p:nvPr>
                <p:custDataLst>
                  <p:tags r:id="rId16"/>
                </p:custDataLst>
              </p:nvPr>
            </p:nvSpPr>
            <p:spPr>
              <a:xfrm rot="5400000">
                <a:off x="18086958" y="2707037"/>
                <a:ext cx="815527" cy="3631058"/>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solidFill>
                    <a:schemeClr val="bg1">
                      <a:lumMod val="85000"/>
                    </a:schemeClr>
                  </a:solidFill>
                  <a:latin typeface="Inter Black" panose="02000503000000020004" charset="0"/>
                  <a:cs typeface="Inter" panose="02000503000000020004" charset="0"/>
                </a:endParaRPr>
              </a:p>
            </p:txBody>
          </p:sp>
        </p:grpSp>
        <p:pic>
          <p:nvPicPr>
            <p:cNvPr id="77" name="图片 76" descr="343439383331313b343532303032383bbfcdbba7b9dcc0ed"/>
            <p:cNvPicPr>
              <a:picLocks noChangeAspect="1"/>
            </p:cNvPicPr>
            <p:nvPr>
              <p:custDataLst>
                <p:tags r:id="rId10"/>
              </p:custDataLst>
            </p:nvPr>
          </p:nvPicPr>
          <p:blipFill>
            <a:blip r:embed="rId33">
              <a:extLst>
                <a:ext uri="{96DAC541-7B7A-43D3-8B79-37D633B846F1}">
                  <asvg:svgBlip xmlns:asvg="http://schemas.microsoft.com/office/drawing/2016/SVG/main" r:embed="rId34"/>
                </a:ext>
              </a:extLst>
            </a:blip>
            <a:stretch>
              <a:fillRect/>
            </a:stretch>
          </p:blipFill>
          <p:spPr>
            <a:xfrm>
              <a:off x="3962" y="3816"/>
              <a:ext cx="798" cy="798"/>
            </a:xfrm>
            <a:prstGeom prst="rect">
              <a:avLst/>
            </a:prstGeom>
          </p:spPr>
        </p:pic>
        <p:sp>
          <p:nvSpPr>
            <p:cNvPr id="81" name="TextBox 10"/>
            <p:cNvSpPr txBox="1"/>
            <p:nvPr>
              <p:custDataLst>
                <p:tags r:id="rId11"/>
              </p:custDataLst>
            </p:nvPr>
          </p:nvSpPr>
          <p:spPr>
            <a:xfrm>
              <a:off x="9715" y="7152"/>
              <a:ext cx="3373" cy="996"/>
            </a:xfrm>
            <a:prstGeom prst="rect">
              <a:avLst/>
            </a:prstGeom>
            <a:noFill/>
          </p:spPr>
          <p:txBody>
            <a:bodyPr wrap="square" lIns="109709" tIns="54855" rIns="109709" bIns="54855" rtlCol="0">
              <a:spAutoFit/>
            </a:bodyPr>
            <a:lstStyle/>
            <a:p>
              <a:pPr algn="ctr">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Tim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bekerja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efektif</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sesuai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rencana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sp>
          <p:nvSpPr>
            <p:cNvPr id="82" name="TextBox 10"/>
            <p:cNvSpPr txBox="1"/>
            <p:nvPr>
              <p:custDataLst>
                <p:tags r:id="rId12"/>
              </p:custDataLst>
            </p:nvPr>
          </p:nvSpPr>
          <p:spPr>
            <a:xfrm>
              <a:off x="13114" y="4227"/>
              <a:ext cx="3373" cy="1432"/>
            </a:xfrm>
            <a:prstGeom prst="rect">
              <a:avLst/>
            </a:prstGeom>
            <a:noFill/>
          </p:spPr>
          <p:txBody>
            <a:bodyPr wrap="square" lIns="109709" tIns="54855" rIns="109709" bIns="54855" rtlCol="0">
              <a:spAutoFit/>
            </a:bodyPr>
            <a:lstStyle/>
            <a:p>
              <a:pPr algn="ctr">
                <a:lnSpc>
                  <a:spcPct val="150000"/>
                </a:lnSpc>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Perbedaan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jadwal</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diatasi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dengan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diskusi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rutin via Google Meet.</a:t>
              </a:r>
            </a:p>
          </p:txBody>
        </p:sp>
      </p:grpSp>
      <p:pic>
        <p:nvPicPr>
          <p:cNvPr id="5" name="图片 76" descr="343439383331313b343532303032383bbfcdbba7b9dcc0ed"/>
          <p:cNvPicPr>
            <a:picLocks noChangeAspect="1"/>
          </p:cNvPicPr>
          <p:nvPr>
            <p:custDataLst>
              <p:tags r:id="rId5"/>
            </p:custDataLst>
          </p:nvPr>
        </p:nvPicPr>
        <p:blipFill>
          <a:blip r:embed="rId33">
            <a:extLst>
              <a:ext uri="{96DAC541-7B7A-43D3-8B79-37D633B846F1}">
                <asvg:svgBlip xmlns:asvg="http://schemas.microsoft.com/office/drawing/2016/SVG/main" r:embed="rId34"/>
              </a:ext>
            </a:extLst>
          </a:blip>
          <a:stretch>
            <a:fillRect/>
          </a:stretch>
        </p:blipFill>
        <p:spPr>
          <a:xfrm>
            <a:off x="4829810" y="4697730"/>
            <a:ext cx="506730" cy="506730"/>
          </a:xfrm>
          <a:prstGeom prst="rect">
            <a:avLst/>
          </a:prstGeom>
        </p:spPr>
      </p:pic>
      <p:pic>
        <p:nvPicPr>
          <p:cNvPr id="6" name="图片 76" descr="343439383331313b343532303032383bbfcdbba7b9dcc0ed"/>
          <p:cNvPicPr>
            <a:picLocks noChangeAspect="1"/>
          </p:cNvPicPr>
          <p:nvPr>
            <p:custDataLst>
              <p:tags r:id="rId6"/>
            </p:custDataLst>
          </p:nvPr>
        </p:nvPicPr>
        <p:blipFill>
          <a:blip r:embed="rId33">
            <a:extLst>
              <a:ext uri="{96DAC541-7B7A-43D3-8B79-37D633B846F1}">
                <asvg:svgBlip xmlns:asvg="http://schemas.microsoft.com/office/drawing/2016/SVG/main" r:embed="rId34"/>
              </a:ext>
            </a:extLst>
          </a:blip>
          <a:stretch>
            <a:fillRect/>
          </a:stretch>
        </p:blipFill>
        <p:spPr>
          <a:xfrm>
            <a:off x="7068185" y="2339340"/>
            <a:ext cx="506730" cy="506730"/>
          </a:xfrm>
          <a:prstGeom prst="rect">
            <a:avLst/>
          </a:prstGeom>
        </p:spPr>
      </p:pic>
      <p:pic>
        <p:nvPicPr>
          <p:cNvPr id="7" name="图片 76" descr="343439383331313b343532303032383bbfcdbba7b9dcc0ed"/>
          <p:cNvPicPr>
            <a:picLocks noChangeAspect="1"/>
          </p:cNvPicPr>
          <p:nvPr>
            <p:custDataLst>
              <p:tags r:id="rId7"/>
            </p:custDataLst>
          </p:nvPr>
        </p:nvPicPr>
        <p:blipFill>
          <a:blip r:embed="rId33">
            <a:extLst>
              <a:ext uri="{96DAC541-7B7A-43D3-8B79-37D633B846F1}">
                <asvg:svgBlip xmlns:asvg="http://schemas.microsoft.com/office/drawing/2016/SVG/main" r:embed="rId34"/>
              </a:ext>
            </a:extLst>
          </a:blip>
          <a:stretch>
            <a:fillRect/>
          </a:stretch>
        </p:blipFill>
        <p:spPr>
          <a:xfrm>
            <a:off x="9306560" y="4687570"/>
            <a:ext cx="506730" cy="506730"/>
          </a:xfrm>
          <a:prstGeom prst="rect">
            <a:avLst/>
          </a:prstGeom>
        </p:spPr>
      </p:pic>
      <p:sp>
        <p:nvSpPr>
          <p:cNvPr id="16" name="TextBox 26"/>
          <p:cNvSpPr txBox="1"/>
          <p:nvPr>
            <p:custDataLst>
              <p:tags r:id="rId8"/>
            </p:custDataLst>
          </p:nvPr>
        </p:nvSpPr>
        <p:spPr>
          <a:xfrm>
            <a:off x="4228431" y="2182709"/>
            <a:ext cx="1761837" cy="276999"/>
          </a:xfrm>
          <a:prstGeom prst="rect">
            <a:avLst/>
          </a:prstGeom>
          <a:noFill/>
        </p:spPr>
        <p:txBody>
          <a:bodyPr wrap="square" lIns="0" tIns="0" rIns="0" bIns="0" rtlCol="0">
            <a:spAutoFit/>
          </a:bodyPr>
          <a:lstStyle/>
          <a:p>
            <a:pPr algn="ctr"/>
            <a:r>
              <a:rPr lang="en-US" dirty="0">
                <a:solidFill>
                  <a:schemeClr val="bg1"/>
                </a:solidFill>
                <a:latin typeface="Inter Black" panose="02000503000000020004" charset="0"/>
                <a:ea typeface="Inter Black" panose="02000503000000020004" charset="0"/>
                <a:cs typeface="Inter Black" panose="02000503000000020004" charset="0"/>
                <a:sym typeface="+mn-ea"/>
              </a:rPr>
              <a:t>KOMUNIKASI</a:t>
            </a:r>
          </a:p>
        </p:txBody>
      </p:sp>
      <p:sp>
        <p:nvSpPr>
          <p:cNvPr id="18" name="TextBox 22"/>
          <p:cNvSpPr txBox="1"/>
          <p:nvPr>
            <p:custDataLst>
              <p:tags r:id="rId9"/>
            </p:custDataLst>
          </p:nvPr>
        </p:nvSpPr>
        <p:spPr>
          <a:xfrm>
            <a:off x="8552634" y="2252694"/>
            <a:ext cx="1646651" cy="276999"/>
          </a:xfrm>
          <a:prstGeom prst="rect">
            <a:avLst/>
          </a:prstGeom>
          <a:noFill/>
        </p:spPr>
        <p:txBody>
          <a:bodyPr wrap="square" lIns="0" tIns="0" rIns="0" bIns="0" rtlCol="0">
            <a:spAutoFit/>
          </a:bodyPr>
          <a:lstStyle/>
          <a:p>
            <a:pPr algn="ctr"/>
            <a:r>
              <a:rPr lang="en-US" dirty="0">
                <a:solidFill>
                  <a:schemeClr val="bg1"/>
                </a:solidFill>
                <a:latin typeface="Inter Black" panose="02000503000000020004" charset="0"/>
                <a:ea typeface="Inter Black" panose="02000503000000020004" charset="0"/>
                <a:cs typeface="Inter Black" panose="02000503000000020004" charset="0"/>
                <a:sym typeface="+mn-ea"/>
              </a:rPr>
              <a:t>HAMBATAN</a:t>
            </a:r>
          </a:p>
        </p:txBody>
      </p:sp>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46E5C0-638C-FFE4-589E-8AD2F4F4CF97}"/>
              </a:ext>
            </a:extLst>
          </p:cNvPr>
          <p:cNvPicPr>
            <a:picLocks noChangeAspect="1"/>
          </p:cNvPicPr>
          <p:nvPr/>
        </p:nvPicPr>
        <p:blipFill>
          <a:blip r:embed="rId28">
            <a:alphaModFix amt="35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19" name="文本框 18"/>
          <p:cNvSpPr txBox="1"/>
          <p:nvPr>
            <p:custDataLst>
              <p:tags r:id="rId2"/>
            </p:custDataLst>
          </p:nvPr>
        </p:nvSpPr>
        <p:spPr>
          <a:xfrm>
            <a:off x="2413318" y="3166110"/>
            <a:ext cx="7365365" cy="1014730"/>
          </a:xfrm>
          <a:prstGeom prst="rect">
            <a:avLst/>
          </a:prstGeom>
          <a:noFill/>
        </p:spPr>
        <p:txBody>
          <a:bodyPr wrap="square" rtlCol="0" anchor="t">
            <a:spAutoFit/>
          </a:bodyPr>
          <a:lstStyle/>
          <a:p>
            <a:pPr algn="ctr"/>
            <a:r>
              <a:rPr lang="zh-CN" altLang="en-US" sz="6000">
                <a:solidFill>
                  <a:schemeClr val="accent6"/>
                </a:solidFill>
                <a:effectLst/>
                <a:latin typeface="Inter Black" panose="02000503000000020004" charset="0"/>
                <a:ea typeface="Inter Black" panose="02000503000000020004" charset="0"/>
                <a:cs typeface="Inter Black" panose="02000503000000020004" charset="0"/>
              </a:rPr>
              <a:t>THANK YOU</a:t>
            </a:r>
          </a:p>
        </p:txBody>
      </p:sp>
      <p:sp>
        <p:nvSpPr>
          <p:cNvPr id="22" name="任意多边形: 形状 14"/>
          <p:cNvSpPr/>
          <p:nvPr>
            <p:custDataLst>
              <p:tags r:id="rId3"/>
            </p:custDataLst>
          </p:nvPr>
        </p:nvSpPr>
        <p:spPr>
          <a:xfrm>
            <a:off x="2377516" y="4206476"/>
            <a:ext cx="7438409" cy="110315"/>
          </a:xfrm>
          <a:custGeom>
            <a:avLst/>
            <a:gdLst>
              <a:gd name="connsiteX0" fmla="*/ 0 w 10926501"/>
              <a:gd name="connsiteY0" fmla="*/ 0 h 162045"/>
              <a:gd name="connsiteX1" fmla="*/ 3761772 w 10926501"/>
              <a:gd name="connsiteY1" fmla="*/ 0 h 162045"/>
              <a:gd name="connsiteX2" fmla="*/ 3923817 w 10926501"/>
              <a:gd name="connsiteY2" fmla="*/ 162045 h 162045"/>
              <a:gd name="connsiteX3" fmla="*/ 6979534 w 10926501"/>
              <a:gd name="connsiteY3" fmla="*/ 162045 h 162045"/>
              <a:gd name="connsiteX4" fmla="*/ 7141579 w 10926501"/>
              <a:gd name="connsiteY4" fmla="*/ 0 h 162045"/>
              <a:gd name="connsiteX5" fmla="*/ 10926501 w 10926501"/>
              <a:gd name="connsiteY5" fmla="*/ 0 h 16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501" h="162045">
                <a:moveTo>
                  <a:pt x="0" y="0"/>
                </a:moveTo>
                <a:lnTo>
                  <a:pt x="3761772" y="0"/>
                </a:lnTo>
                <a:lnTo>
                  <a:pt x="3923817" y="162045"/>
                </a:lnTo>
                <a:lnTo>
                  <a:pt x="6979534" y="162045"/>
                </a:lnTo>
                <a:lnTo>
                  <a:pt x="7141579" y="0"/>
                </a:lnTo>
                <a:lnTo>
                  <a:pt x="10926501" y="0"/>
                </a:lnTo>
              </a:path>
            </a:pathLst>
          </a:custGeom>
          <a:noFill/>
          <a:ln w="38100">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1" name="任意多边形: 形状 138"/>
          <p:cNvSpPr/>
          <p:nvPr>
            <p:custDataLst>
              <p:tags r:id="rId4"/>
            </p:custDataLst>
          </p:nvPr>
        </p:nvSpPr>
        <p:spPr>
          <a:xfrm>
            <a:off x="308610" y="503873"/>
            <a:ext cx="11576685" cy="585025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Inter" panose="02000503000000020004" charset="0"/>
            </a:endParaRPr>
          </a:p>
        </p:txBody>
      </p:sp>
      <p:grpSp>
        <p:nvGrpSpPr>
          <p:cNvPr id="12" name="组合 11"/>
          <p:cNvGrpSpPr/>
          <p:nvPr/>
        </p:nvGrpSpPr>
        <p:grpSpPr>
          <a:xfrm>
            <a:off x="719455" y="680720"/>
            <a:ext cx="2407920" cy="501650"/>
            <a:chOff x="1133" y="1072"/>
            <a:chExt cx="3792" cy="910"/>
          </a:xfrm>
        </p:grpSpPr>
        <p:sp>
          <p:nvSpPr>
            <p:cNvPr id="16" name="平行四边形 15"/>
            <p:cNvSpPr/>
            <p:nvPr>
              <p:custDataLst>
                <p:tags r:id="rId24"/>
              </p:custDataLst>
            </p:nvPr>
          </p:nvSpPr>
          <p:spPr>
            <a:xfrm>
              <a:off x="1403" y="1216"/>
              <a:ext cx="3361" cy="640"/>
            </a:xfrm>
            <a:prstGeom prst="parallelogram">
              <a:avLst>
                <a:gd name="adj" fmla="val 82143"/>
              </a:avLst>
            </a:prstGeom>
            <a:gradFill>
              <a:gsLst>
                <a:gs pos="0">
                  <a:srgbClr val="4675FC"/>
                </a:gs>
                <a:gs pos="100000">
                  <a:srgbClr val="4675FC">
                    <a:alpha val="0"/>
                  </a:srgbClr>
                </a:gs>
              </a:gsLst>
              <a:lin ang="18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2" name="平行四边形 1"/>
            <p:cNvSpPr/>
            <p:nvPr>
              <p:custDataLst>
                <p:tags r:id="rId25"/>
              </p:custDataLst>
            </p:nvPr>
          </p:nvSpPr>
          <p:spPr>
            <a:xfrm>
              <a:off x="1133" y="1072"/>
              <a:ext cx="3792" cy="910"/>
            </a:xfrm>
            <a:prstGeom prst="parallelogram">
              <a:avLst>
                <a:gd name="adj" fmla="val 82143"/>
              </a:avLst>
            </a:prstGeom>
            <a:noFill/>
            <a:ln w="12700">
              <a:gradFill flip="none" rotWithShape="1">
                <a:gsLst>
                  <a:gs pos="36000">
                    <a:schemeClr val="accent1"/>
                  </a:gs>
                  <a:gs pos="75000">
                    <a:schemeClr val="accent1">
                      <a:alpha val="0"/>
                    </a:schemeClr>
                  </a:gs>
                </a:gsLst>
                <a:lin ang="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5" name="任意多边形: 形状 21"/>
          <p:cNvSpPr/>
          <p:nvPr>
            <p:custDataLst>
              <p:tags r:id="rId5"/>
            </p:custDataLst>
          </p:nvPr>
        </p:nvSpPr>
        <p:spPr>
          <a:xfrm rot="16200000" flipV="1">
            <a:off x="-2199640"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30" name="组合 29"/>
          <p:cNvGrpSpPr/>
          <p:nvPr/>
        </p:nvGrpSpPr>
        <p:grpSpPr>
          <a:xfrm>
            <a:off x="317818" y="176530"/>
            <a:ext cx="11556365" cy="135890"/>
            <a:chOff x="625" y="278"/>
            <a:chExt cx="18199" cy="214"/>
          </a:xfrm>
        </p:grpSpPr>
        <p:sp>
          <p:nvSpPr>
            <p:cNvPr id="24" name="任意多边形: 形状 21"/>
            <p:cNvSpPr/>
            <p:nvPr>
              <p:custDataLst>
                <p:tags r:id="rId21"/>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9" name="直接连接符 8"/>
            <p:cNvCxnSpPr/>
            <p:nvPr>
              <p:custDataLst>
                <p:tags r:id="rId22"/>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23"/>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custDataLst>
              <p:tags r:id="rId6"/>
            </p:custDataLst>
          </p:nvPr>
        </p:nvSpPr>
        <p:spPr>
          <a:xfrm>
            <a:off x="4153853" y="1996440"/>
            <a:ext cx="3869690" cy="275590"/>
          </a:xfrm>
          <a:prstGeom prst="rect">
            <a:avLst/>
          </a:prstGeom>
          <a:noFill/>
        </p:spPr>
        <p:txBody>
          <a:bodyPr wrap="square" rtlCol="0">
            <a:spAutoFit/>
          </a:bodyPr>
          <a:lstStyle/>
          <a:p>
            <a:pPr algn="dist"/>
            <a:r>
              <a:rPr lang="zh-CN" altLang="en-US" sz="1200" cap="all" dirty="0">
                <a:solidFill>
                  <a:schemeClr val="bg1"/>
                </a:solidFill>
                <a:uFillTx/>
                <a:latin typeface="Inter Black" panose="02000503000000020004" charset="0"/>
                <a:ea typeface="Inter Black" panose="02000503000000020004" charset="0"/>
                <a:cs typeface="Inter" panose="02000503000000020004" charset="0"/>
              </a:rPr>
              <a:t>03</a:t>
            </a:r>
          </a:p>
        </p:txBody>
      </p:sp>
      <p:grpSp>
        <p:nvGrpSpPr>
          <p:cNvPr id="13" name="组合 12"/>
          <p:cNvGrpSpPr/>
          <p:nvPr/>
        </p:nvGrpSpPr>
        <p:grpSpPr>
          <a:xfrm rot="16200000">
            <a:off x="11279505" y="749082"/>
            <a:ext cx="252730" cy="375920"/>
            <a:chOff x="17336" y="1136"/>
            <a:chExt cx="466" cy="911"/>
          </a:xfrm>
          <a:solidFill>
            <a:srgbClr val="2CF5FC"/>
          </a:solidFill>
        </p:grpSpPr>
        <p:sp>
          <p:nvSpPr>
            <p:cNvPr id="14" name="矩形 13"/>
            <p:cNvSpPr/>
            <p:nvPr>
              <p:custDataLst>
                <p:tags r:id="rId16"/>
              </p:custDataLst>
            </p:nvPr>
          </p:nvSpPr>
          <p:spPr>
            <a:xfrm>
              <a:off x="17448" y="1136"/>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0" name="矩形 39"/>
            <p:cNvSpPr/>
            <p:nvPr>
              <p:custDataLst>
                <p:tags r:id="rId17"/>
              </p:custDataLst>
            </p:nvPr>
          </p:nvSpPr>
          <p:spPr>
            <a:xfrm>
              <a:off x="17448" y="1532"/>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2" name="矩形 41"/>
            <p:cNvSpPr/>
            <p:nvPr>
              <p:custDataLst>
                <p:tags r:id="rId18"/>
              </p:custDataLst>
            </p:nvPr>
          </p:nvSpPr>
          <p:spPr>
            <a:xfrm>
              <a:off x="17336" y="1334"/>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3" name="矩形 42"/>
            <p:cNvSpPr/>
            <p:nvPr>
              <p:custDataLst>
                <p:tags r:id="rId19"/>
              </p:custDataLst>
            </p:nvPr>
          </p:nvSpPr>
          <p:spPr>
            <a:xfrm>
              <a:off x="17336" y="1729"/>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4" name="矩形 43"/>
            <p:cNvSpPr/>
            <p:nvPr>
              <p:custDataLst>
                <p:tags r:id="rId20"/>
              </p:custDataLst>
            </p:nvPr>
          </p:nvSpPr>
          <p:spPr>
            <a:xfrm>
              <a:off x="17448" y="1927"/>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grpSp>
      <p:sp>
        <p:nvSpPr>
          <p:cNvPr id="29" name="矩形 28"/>
          <p:cNvSpPr/>
          <p:nvPr>
            <p:custDataLst>
              <p:tags r:id="rId7"/>
            </p:custDataLst>
          </p:nvPr>
        </p:nvSpPr>
        <p:spPr>
          <a:xfrm>
            <a:off x="760730" y="5462270"/>
            <a:ext cx="187960" cy="4394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31" name="组合 30"/>
          <p:cNvGrpSpPr/>
          <p:nvPr/>
        </p:nvGrpSpPr>
        <p:grpSpPr>
          <a:xfrm rot="10800000">
            <a:off x="317818" y="6526530"/>
            <a:ext cx="11556365" cy="135890"/>
            <a:chOff x="625" y="278"/>
            <a:chExt cx="18199" cy="214"/>
          </a:xfrm>
        </p:grpSpPr>
        <p:sp>
          <p:nvSpPr>
            <p:cNvPr id="32" name="任意多边形: 形状 21"/>
            <p:cNvSpPr/>
            <p:nvPr>
              <p:custDataLst>
                <p:tags r:id="rId13"/>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34" name="直接连接符 33"/>
            <p:cNvCxnSpPr/>
            <p:nvPr>
              <p:custDataLst>
                <p:tags r:id="rId14"/>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custDataLst>
                <p:tags r:id="rId15"/>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6" name="任意多边形: 形状 21"/>
          <p:cNvSpPr/>
          <p:nvPr>
            <p:custDataLst>
              <p:tags r:id="rId8"/>
            </p:custDataLst>
          </p:nvPr>
        </p:nvSpPr>
        <p:spPr>
          <a:xfrm rot="5400000" flipH="1" flipV="1">
            <a:off x="9685655"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6" name="矩形 45"/>
          <p:cNvSpPr/>
          <p:nvPr>
            <p:custDataLst>
              <p:tags r:id="rId9"/>
            </p:custDataLst>
          </p:nvPr>
        </p:nvSpPr>
        <p:spPr>
          <a:xfrm>
            <a:off x="890905" y="5485765"/>
            <a:ext cx="187960" cy="19939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7" name="矩形 46"/>
          <p:cNvSpPr/>
          <p:nvPr>
            <p:custDataLst>
              <p:tags r:id="rId10"/>
            </p:custDataLst>
          </p:nvPr>
        </p:nvSpPr>
        <p:spPr>
          <a:xfrm>
            <a:off x="11586845" y="5439410"/>
            <a:ext cx="76200" cy="4394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8" name="矩形 47"/>
          <p:cNvSpPr/>
          <p:nvPr>
            <p:custDataLst>
              <p:tags r:id="rId11"/>
            </p:custDataLst>
          </p:nvPr>
        </p:nvSpPr>
        <p:spPr>
          <a:xfrm flipH="1">
            <a:off x="11461750" y="5718175"/>
            <a:ext cx="150495" cy="1606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9" name="矩形 48"/>
          <p:cNvSpPr/>
          <p:nvPr>
            <p:custDataLst>
              <p:tags r:id="rId12"/>
            </p:custDataLst>
          </p:nvPr>
        </p:nvSpPr>
        <p:spPr>
          <a:xfrm flipH="1">
            <a:off x="11430635" y="5520690"/>
            <a:ext cx="85725" cy="914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50" name="Rectangle 4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1" name="Rectangle 5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AC784CB2-9894-A335-CB42-16CABD3357E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A051006-3F3A-BC94-4A26-2C7E09A2BC09}"/>
              </a:ext>
            </a:extLst>
          </p:cNvPr>
          <p:cNvPicPr>
            <a:picLocks noChangeAspect="1"/>
          </p:cNvPicPr>
          <p:nvPr/>
        </p:nvPicPr>
        <p:blipFill>
          <a:blip r:embed="rId27">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41" name="任意多边形: 形状 138">
            <a:extLst>
              <a:ext uri="{FF2B5EF4-FFF2-40B4-BE49-F238E27FC236}">
                <a16:creationId xmlns:a16="http://schemas.microsoft.com/office/drawing/2014/main" id="{8DBFEE2D-CAA0-223D-D5BB-ED94AED2E053}"/>
              </a:ext>
            </a:extLst>
          </p:cNvPr>
          <p:cNvSpPr/>
          <p:nvPr>
            <p:custDataLst>
              <p:tags r:id="rId2"/>
            </p:custDataLst>
          </p:nvPr>
        </p:nvSpPr>
        <p:spPr>
          <a:xfrm>
            <a:off x="308610" y="503873"/>
            <a:ext cx="11576685" cy="585025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Inter" panose="02000503000000020004" charset="0"/>
            </a:endParaRPr>
          </a:p>
        </p:txBody>
      </p:sp>
      <p:grpSp>
        <p:nvGrpSpPr>
          <p:cNvPr id="12" name="组合 11">
            <a:extLst>
              <a:ext uri="{FF2B5EF4-FFF2-40B4-BE49-F238E27FC236}">
                <a16:creationId xmlns:a16="http://schemas.microsoft.com/office/drawing/2014/main" id="{83E81691-4377-3FEF-0C00-D3C2272DAE71}"/>
              </a:ext>
            </a:extLst>
          </p:cNvPr>
          <p:cNvGrpSpPr/>
          <p:nvPr/>
        </p:nvGrpSpPr>
        <p:grpSpPr>
          <a:xfrm>
            <a:off x="719455" y="680720"/>
            <a:ext cx="2407920" cy="501650"/>
            <a:chOff x="1133" y="1072"/>
            <a:chExt cx="3792" cy="910"/>
          </a:xfrm>
        </p:grpSpPr>
        <p:sp>
          <p:nvSpPr>
            <p:cNvPr id="16" name="平行四边形 15">
              <a:extLst>
                <a:ext uri="{FF2B5EF4-FFF2-40B4-BE49-F238E27FC236}">
                  <a16:creationId xmlns:a16="http://schemas.microsoft.com/office/drawing/2014/main" id="{147F9EBF-1F80-FF1F-A5E8-BE94ACD30D5B}"/>
                </a:ext>
              </a:extLst>
            </p:cNvPr>
            <p:cNvSpPr/>
            <p:nvPr>
              <p:custDataLst>
                <p:tags r:id="rId23"/>
              </p:custDataLst>
            </p:nvPr>
          </p:nvSpPr>
          <p:spPr>
            <a:xfrm>
              <a:off x="1403" y="1216"/>
              <a:ext cx="3361" cy="640"/>
            </a:xfrm>
            <a:prstGeom prst="parallelogram">
              <a:avLst>
                <a:gd name="adj" fmla="val 82143"/>
              </a:avLst>
            </a:prstGeom>
            <a:gradFill>
              <a:gsLst>
                <a:gs pos="0">
                  <a:srgbClr val="4675FC"/>
                </a:gs>
                <a:gs pos="100000">
                  <a:srgbClr val="4675FC">
                    <a:alpha val="0"/>
                  </a:srgbClr>
                </a:gs>
              </a:gsLst>
              <a:lin ang="18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2" name="平行四边形 1">
              <a:extLst>
                <a:ext uri="{FF2B5EF4-FFF2-40B4-BE49-F238E27FC236}">
                  <a16:creationId xmlns:a16="http://schemas.microsoft.com/office/drawing/2014/main" id="{DC8234C6-C4A9-9C82-C375-3771A08AF32C}"/>
                </a:ext>
              </a:extLst>
            </p:cNvPr>
            <p:cNvSpPr/>
            <p:nvPr>
              <p:custDataLst>
                <p:tags r:id="rId24"/>
              </p:custDataLst>
            </p:nvPr>
          </p:nvSpPr>
          <p:spPr>
            <a:xfrm>
              <a:off x="1133" y="1072"/>
              <a:ext cx="3792" cy="910"/>
            </a:xfrm>
            <a:prstGeom prst="parallelogram">
              <a:avLst>
                <a:gd name="adj" fmla="val 82143"/>
              </a:avLst>
            </a:prstGeom>
            <a:noFill/>
            <a:ln w="12700">
              <a:gradFill flip="none" rotWithShape="1">
                <a:gsLst>
                  <a:gs pos="36000">
                    <a:schemeClr val="accent1"/>
                  </a:gs>
                  <a:gs pos="75000">
                    <a:schemeClr val="accent1">
                      <a:alpha val="0"/>
                    </a:schemeClr>
                  </a:gs>
                </a:gsLst>
                <a:lin ang="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5" name="任意多边形: 形状 21">
            <a:extLst>
              <a:ext uri="{FF2B5EF4-FFF2-40B4-BE49-F238E27FC236}">
                <a16:creationId xmlns:a16="http://schemas.microsoft.com/office/drawing/2014/main" id="{A1B5E03E-ED08-72F2-BED6-9ED31DA2BEA8}"/>
              </a:ext>
            </a:extLst>
          </p:cNvPr>
          <p:cNvSpPr/>
          <p:nvPr>
            <p:custDataLst>
              <p:tags r:id="rId3"/>
            </p:custDataLst>
          </p:nvPr>
        </p:nvSpPr>
        <p:spPr>
          <a:xfrm rot="16200000" flipV="1">
            <a:off x="-2199640"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30" name="组合 29">
            <a:extLst>
              <a:ext uri="{FF2B5EF4-FFF2-40B4-BE49-F238E27FC236}">
                <a16:creationId xmlns:a16="http://schemas.microsoft.com/office/drawing/2014/main" id="{9BB6B945-6D26-90D6-0C55-24F90EDB1A28}"/>
              </a:ext>
            </a:extLst>
          </p:cNvPr>
          <p:cNvGrpSpPr/>
          <p:nvPr/>
        </p:nvGrpSpPr>
        <p:grpSpPr>
          <a:xfrm>
            <a:off x="317818" y="176530"/>
            <a:ext cx="11556365" cy="135890"/>
            <a:chOff x="625" y="278"/>
            <a:chExt cx="18199" cy="214"/>
          </a:xfrm>
        </p:grpSpPr>
        <p:sp>
          <p:nvSpPr>
            <p:cNvPr id="24" name="任意多边形: 形状 21">
              <a:extLst>
                <a:ext uri="{FF2B5EF4-FFF2-40B4-BE49-F238E27FC236}">
                  <a16:creationId xmlns:a16="http://schemas.microsoft.com/office/drawing/2014/main" id="{6E829B7D-7D47-5E1E-EAFF-CA79FD6A080D}"/>
                </a:ext>
              </a:extLst>
            </p:cNvPr>
            <p:cNvSpPr/>
            <p:nvPr>
              <p:custDataLst>
                <p:tags r:id="rId20"/>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9" name="直接连接符 8">
              <a:extLst>
                <a:ext uri="{FF2B5EF4-FFF2-40B4-BE49-F238E27FC236}">
                  <a16:creationId xmlns:a16="http://schemas.microsoft.com/office/drawing/2014/main" id="{C8EACF30-CBB4-38D8-CD81-31EF00F745E4}"/>
                </a:ext>
              </a:extLst>
            </p:cNvPr>
            <p:cNvCxnSpPr/>
            <p:nvPr>
              <p:custDataLst>
                <p:tags r:id="rId21"/>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5C570189-6FB2-3382-115A-7DE1D0CB2939}"/>
                </a:ext>
              </a:extLst>
            </p:cNvPr>
            <p:cNvCxnSpPr/>
            <p:nvPr>
              <p:custDataLst>
                <p:tags r:id="rId22"/>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3" name="组合 12">
            <a:extLst>
              <a:ext uri="{FF2B5EF4-FFF2-40B4-BE49-F238E27FC236}">
                <a16:creationId xmlns:a16="http://schemas.microsoft.com/office/drawing/2014/main" id="{13B9D9C3-5E10-DF47-B1AE-F4DE0A450813}"/>
              </a:ext>
            </a:extLst>
          </p:cNvPr>
          <p:cNvGrpSpPr/>
          <p:nvPr/>
        </p:nvGrpSpPr>
        <p:grpSpPr>
          <a:xfrm rot="16200000">
            <a:off x="11279505" y="749082"/>
            <a:ext cx="252730" cy="375920"/>
            <a:chOff x="17336" y="1136"/>
            <a:chExt cx="466" cy="911"/>
          </a:xfrm>
          <a:solidFill>
            <a:srgbClr val="2CF5FC"/>
          </a:solidFill>
        </p:grpSpPr>
        <p:sp>
          <p:nvSpPr>
            <p:cNvPr id="14" name="矩形 13">
              <a:extLst>
                <a:ext uri="{FF2B5EF4-FFF2-40B4-BE49-F238E27FC236}">
                  <a16:creationId xmlns:a16="http://schemas.microsoft.com/office/drawing/2014/main" id="{71AE70C0-C7F4-59B3-8DF0-10D1E72450F7}"/>
                </a:ext>
              </a:extLst>
            </p:cNvPr>
            <p:cNvSpPr/>
            <p:nvPr>
              <p:custDataLst>
                <p:tags r:id="rId15"/>
              </p:custDataLst>
            </p:nvPr>
          </p:nvSpPr>
          <p:spPr>
            <a:xfrm>
              <a:off x="17448" y="1136"/>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0" name="矩形 39">
              <a:extLst>
                <a:ext uri="{FF2B5EF4-FFF2-40B4-BE49-F238E27FC236}">
                  <a16:creationId xmlns:a16="http://schemas.microsoft.com/office/drawing/2014/main" id="{100ACE40-015C-D612-5444-06D122607B29}"/>
                </a:ext>
              </a:extLst>
            </p:cNvPr>
            <p:cNvSpPr/>
            <p:nvPr>
              <p:custDataLst>
                <p:tags r:id="rId16"/>
              </p:custDataLst>
            </p:nvPr>
          </p:nvSpPr>
          <p:spPr>
            <a:xfrm>
              <a:off x="17448" y="1532"/>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2" name="矩形 41">
              <a:extLst>
                <a:ext uri="{FF2B5EF4-FFF2-40B4-BE49-F238E27FC236}">
                  <a16:creationId xmlns:a16="http://schemas.microsoft.com/office/drawing/2014/main" id="{63F98A42-9B2E-D5C3-6A56-874DF333B3A7}"/>
                </a:ext>
              </a:extLst>
            </p:cNvPr>
            <p:cNvSpPr/>
            <p:nvPr>
              <p:custDataLst>
                <p:tags r:id="rId17"/>
              </p:custDataLst>
            </p:nvPr>
          </p:nvSpPr>
          <p:spPr>
            <a:xfrm>
              <a:off x="17336" y="1334"/>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3" name="矩形 42">
              <a:extLst>
                <a:ext uri="{FF2B5EF4-FFF2-40B4-BE49-F238E27FC236}">
                  <a16:creationId xmlns:a16="http://schemas.microsoft.com/office/drawing/2014/main" id="{21CB24E4-D7DB-0015-3EB3-1CDC8B53F345}"/>
                </a:ext>
              </a:extLst>
            </p:cNvPr>
            <p:cNvSpPr/>
            <p:nvPr>
              <p:custDataLst>
                <p:tags r:id="rId18"/>
              </p:custDataLst>
            </p:nvPr>
          </p:nvSpPr>
          <p:spPr>
            <a:xfrm>
              <a:off x="17336" y="1729"/>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4" name="矩形 43">
              <a:extLst>
                <a:ext uri="{FF2B5EF4-FFF2-40B4-BE49-F238E27FC236}">
                  <a16:creationId xmlns:a16="http://schemas.microsoft.com/office/drawing/2014/main" id="{D5B189B2-12CD-CE90-456A-EA0D96099648}"/>
                </a:ext>
              </a:extLst>
            </p:cNvPr>
            <p:cNvSpPr/>
            <p:nvPr>
              <p:custDataLst>
                <p:tags r:id="rId19"/>
              </p:custDataLst>
            </p:nvPr>
          </p:nvSpPr>
          <p:spPr>
            <a:xfrm>
              <a:off x="17448" y="1927"/>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grpSp>
      <p:sp>
        <p:nvSpPr>
          <p:cNvPr id="29" name="矩形 28">
            <a:extLst>
              <a:ext uri="{FF2B5EF4-FFF2-40B4-BE49-F238E27FC236}">
                <a16:creationId xmlns:a16="http://schemas.microsoft.com/office/drawing/2014/main" id="{F4C7BE14-6E5D-436C-281B-5BAB39D9AB7F}"/>
              </a:ext>
            </a:extLst>
          </p:cNvPr>
          <p:cNvSpPr/>
          <p:nvPr>
            <p:custDataLst>
              <p:tags r:id="rId4"/>
            </p:custDataLst>
          </p:nvPr>
        </p:nvSpPr>
        <p:spPr>
          <a:xfrm>
            <a:off x="760730" y="5462270"/>
            <a:ext cx="187960" cy="4394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31" name="组合 30">
            <a:extLst>
              <a:ext uri="{FF2B5EF4-FFF2-40B4-BE49-F238E27FC236}">
                <a16:creationId xmlns:a16="http://schemas.microsoft.com/office/drawing/2014/main" id="{CBB9E40F-904E-8042-4A2A-1EE9C0828987}"/>
              </a:ext>
            </a:extLst>
          </p:cNvPr>
          <p:cNvGrpSpPr/>
          <p:nvPr/>
        </p:nvGrpSpPr>
        <p:grpSpPr>
          <a:xfrm rot="10800000">
            <a:off x="317818" y="6526530"/>
            <a:ext cx="11556365" cy="135890"/>
            <a:chOff x="625" y="278"/>
            <a:chExt cx="18199" cy="214"/>
          </a:xfrm>
        </p:grpSpPr>
        <p:sp>
          <p:nvSpPr>
            <p:cNvPr id="32" name="任意多边形: 形状 21">
              <a:extLst>
                <a:ext uri="{FF2B5EF4-FFF2-40B4-BE49-F238E27FC236}">
                  <a16:creationId xmlns:a16="http://schemas.microsoft.com/office/drawing/2014/main" id="{45D94AE5-ADF5-EFFF-181C-38B14BF9A3D6}"/>
                </a:ext>
              </a:extLst>
            </p:cNvPr>
            <p:cNvSpPr/>
            <p:nvPr>
              <p:custDataLst>
                <p:tags r:id="rId12"/>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34" name="直接连接符 33">
              <a:extLst>
                <a:ext uri="{FF2B5EF4-FFF2-40B4-BE49-F238E27FC236}">
                  <a16:creationId xmlns:a16="http://schemas.microsoft.com/office/drawing/2014/main" id="{9BFB4252-0212-2CF0-60FB-39D4B364AFCB}"/>
                </a:ext>
              </a:extLst>
            </p:cNvPr>
            <p:cNvCxnSpPr/>
            <p:nvPr>
              <p:custDataLst>
                <p:tags r:id="rId13"/>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0797D0F3-B5E6-3532-A7A7-5D1461EA5B62}"/>
                </a:ext>
              </a:extLst>
            </p:cNvPr>
            <p:cNvCxnSpPr/>
            <p:nvPr>
              <p:custDataLst>
                <p:tags r:id="rId14"/>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6" name="任意多边形: 形状 21">
            <a:extLst>
              <a:ext uri="{FF2B5EF4-FFF2-40B4-BE49-F238E27FC236}">
                <a16:creationId xmlns:a16="http://schemas.microsoft.com/office/drawing/2014/main" id="{4D86AD66-6DA6-4CBA-A1EA-6E712588929F}"/>
              </a:ext>
            </a:extLst>
          </p:cNvPr>
          <p:cNvSpPr/>
          <p:nvPr>
            <p:custDataLst>
              <p:tags r:id="rId5"/>
            </p:custDataLst>
          </p:nvPr>
        </p:nvSpPr>
        <p:spPr>
          <a:xfrm rot="5400000" flipH="1" flipV="1">
            <a:off x="9685655"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6" name="矩形 45">
            <a:extLst>
              <a:ext uri="{FF2B5EF4-FFF2-40B4-BE49-F238E27FC236}">
                <a16:creationId xmlns:a16="http://schemas.microsoft.com/office/drawing/2014/main" id="{C46A7A28-60EE-B900-7668-898956F3C4DC}"/>
              </a:ext>
            </a:extLst>
          </p:cNvPr>
          <p:cNvSpPr/>
          <p:nvPr>
            <p:custDataLst>
              <p:tags r:id="rId6"/>
            </p:custDataLst>
          </p:nvPr>
        </p:nvSpPr>
        <p:spPr>
          <a:xfrm>
            <a:off x="890905" y="5485765"/>
            <a:ext cx="187960" cy="19939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7" name="矩形 46">
            <a:extLst>
              <a:ext uri="{FF2B5EF4-FFF2-40B4-BE49-F238E27FC236}">
                <a16:creationId xmlns:a16="http://schemas.microsoft.com/office/drawing/2014/main" id="{26382696-327F-AA50-02B9-574C8368089E}"/>
              </a:ext>
            </a:extLst>
          </p:cNvPr>
          <p:cNvSpPr/>
          <p:nvPr>
            <p:custDataLst>
              <p:tags r:id="rId7"/>
            </p:custDataLst>
          </p:nvPr>
        </p:nvSpPr>
        <p:spPr>
          <a:xfrm>
            <a:off x="11586845" y="5439410"/>
            <a:ext cx="76200" cy="4394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8" name="矩形 47">
            <a:extLst>
              <a:ext uri="{FF2B5EF4-FFF2-40B4-BE49-F238E27FC236}">
                <a16:creationId xmlns:a16="http://schemas.microsoft.com/office/drawing/2014/main" id="{2684D2AA-B4B0-8FD3-401D-193934BE6C55}"/>
              </a:ext>
            </a:extLst>
          </p:cNvPr>
          <p:cNvSpPr/>
          <p:nvPr>
            <p:custDataLst>
              <p:tags r:id="rId8"/>
            </p:custDataLst>
          </p:nvPr>
        </p:nvSpPr>
        <p:spPr>
          <a:xfrm flipH="1">
            <a:off x="11461750" y="5718175"/>
            <a:ext cx="150495" cy="1606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9" name="矩形 48">
            <a:extLst>
              <a:ext uri="{FF2B5EF4-FFF2-40B4-BE49-F238E27FC236}">
                <a16:creationId xmlns:a16="http://schemas.microsoft.com/office/drawing/2014/main" id="{34DFA0C2-EF10-1D7A-05D8-5F6D11AFB81F}"/>
              </a:ext>
            </a:extLst>
          </p:cNvPr>
          <p:cNvSpPr/>
          <p:nvPr>
            <p:custDataLst>
              <p:tags r:id="rId9"/>
            </p:custDataLst>
          </p:nvPr>
        </p:nvSpPr>
        <p:spPr>
          <a:xfrm flipH="1">
            <a:off x="11430635" y="5520690"/>
            <a:ext cx="85725" cy="914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21" name="Google Shape;99;p1">
            <a:extLst>
              <a:ext uri="{FF2B5EF4-FFF2-40B4-BE49-F238E27FC236}">
                <a16:creationId xmlns:a16="http://schemas.microsoft.com/office/drawing/2014/main" id="{9CE80416-2A0D-28A3-9890-D51FCCB83DB5}"/>
              </a:ext>
            </a:extLst>
          </p:cNvPr>
          <p:cNvSpPr/>
          <p:nvPr/>
        </p:nvSpPr>
        <p:spPr>
          <a:xfrm>
            <a:off x="2150543" y="3429000"/>
            <a:ext cx="874203" cy="959704"/>
          </a:xfrm>
          <a:custGeom>
            <a:avLst/>
            <a:gdLst/>
            <a:ahLst/>
            <a:cxnLst/>
            <a:rect l="l" t="t" r="r" b="b"/>
            <a:pathLst>
              <a:path w="1862343" h="2044488" extrusionOk="0">
                <a:moveTo>
                  <a:pt x="0" y="0"/>
                </a:moveTo>
                <a:lnTo>
                  <a:pt x="1862343" y="0"/>
                </a:lnTo>
                <a:lnTo>
                  <a:pt x="1862343" y="2044488"/>
                </a:lnTo>
                <a:lnTo>
                  <a:pt x="0" y="2044488"/>
                </a:lnTo>
                <a:lnTo>
                  <a:pt x="0" y="0"/>
                </a:lnTo>
                <a:close/>
              </a:path>
            </a:pathLst>
          </a:custGeom>
          <a:blipFill rotWithShape="1">
            <a:blip r:embed="rId28">
              <a:alphaModFix/>
            </a:blip>
            <a:stretch>
              <a:fillRect/>
            </a:stretch>
          </a:blipFill>
          <a:ln>
            <a:noFill/>
          </a:ln>
        </p:spPr>
        <p:txBody>
          <a:bodyPr/>
          <a:lstStyle/>
          <a:p>
            <a:endParaRPr lang="en-ID" dirty="0"/>
          </a:p>
        </p:txBody>
      </p:sp>
      <p:sp>
        <p:nvSpPr>
          <p:cNvPr id="26" name="Google Shape;103;p1">
            <a:extLst>
              <a:ext uri="{FF2B5EF4-FFF2-40B4-BE49-F238E27FC236}">
                <a16:creationId xmlns:a16="http://schemas.microsoft.com/office/drawing/2014/main" id="{116D21D8-7B44-225F-F235-4DABFBD7801F}"/>
              </a:ext>
            </a:extLst>
          </p:cNvPr>
          <p:cNvSpPr txBox="1"/>
          <p:nvPr/>
        </p:nvSpPr>
        <p:spPr>
          <a:xfrm>
            <a:off x="1821760" y="4569411"/>
            <a:ext cx="1531768" cy="64633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dirty="0">
                <a:solidFill>
                  <a:schemeClr val="bg2"/>
                </a:solidFill>
              </a:rPr>
              <a:t>Rinaldi </a:t>
            </a:r>
            <a:r>
              <a:rPr lang="en-US" sz="1500" b="1" i="0" u="none" strike="noStrike" cap="none" dirty="0" err="1">
                <a:solidFill>
                  <a:schemeClr val="bg2"/>
                </a:solidFill>
              </a:rPr>
              <a:t>Agusta</a:t>
            </a:r>
            <a:endParaRPr sz="1500" b="1" dirty="0">
              <a:solidFill>
                <a:schemeClr val="bg2"/>
              </a:solidFill>
            </a:endParaRPr>
          </a:p>
          <a:p>
            <a:pPr marL="0" marR="0" lvl="0" indent="0" algn="ctr" rtl="0">
              <a:lnSpc>
                <a:spcPct val="140000"/>
              </a:lnSpc>
              <a:spcBef>
                <a:spcPts val="0"/>
              </a:spcBef>
              <a:spcAft>
                <a:spcPts val="0"/>
              </a:spcAft>
              <a:buNone/>
            </a:pPr>
            <a:r>
              <a:rPr lang="en-US" sz="1500" b="1" i="0" u="none" strike="noStrike" cap="none" dirty="0">
                <a:solidFill>
                  <a:schemeClr val="bg2"/>
                </a:solidFill>
              </a:rPr>
              <a:t> 19252630</a:t>
            </a:r>
            <a:endParaRPr sz="1500" b="1" dirty="0">
              <a:solidFill>
                <a:schemeClr val="bg2"/>
              </a:solidFill>
            </a:endParaRPr>
          </a:p>
        </p:txBody>
      </p:sp>
      <p:sp>
        <p:nvSpPr>
          <p:cNvPr id="28" name="Google Shape;99;p1">
            <a:extLst>
              <a:ext uri="{FF2B5EF4-FFF2-40B4-BE49-F238E27FC236}">
                <a16:creationId xmlns:a16="http://schemas.microsoft.com/office/drawing/2014/main" id="{2ABD5CC7-3EDC-7CFD-D11B-77984547F534}"/>
              </a:ext>
            </a:extLst>
          </p:cNvPr>
          <p:cNvSpPr/>
          <p:nvPr/>
        </p:nvSpPr>
        <p:spPr>
          <a:xfrm>
            <a:off x="3719055" y="3437624"/>
            <a:ext cx="874203" cy="959704"/>
          </a:xfrm>
          <a:custGeom>
            <a:avLst/>
            <a:gdLst/>
            <a:ahLst/>
            <a:cxnLst/>
            <a:rect l="l" t="t" r="r" b="b"/>
            <a:pathLst>
              <a:path w="1862343" h="2044488" extrusionOk="0">
                <a:moveTo>
                  <a:pt x="0" y="0"/>
                </a:moveTo>
                <a:lnTo>
                  <a:pt x="1862343" y="0"/>
                </a:lnTo>
                <a:lnTo>
                  <a:pt x="1862343" y="2044488"/>
                </a:lnTo>
                <a:lnTo>
                  <a:pt x="0" y="2044488"/>
                </a:lnTo>
                <a:lnTo>
                  <a:pt x="0" y="0"/>
                </a:lnTo>
                <a:close/>
              </a:path>
            </a:pathLst>
          </a:custGeom>
          <a:blipFill rotWithShape="1">
            <a:blip r:embed="rId28">
              <a:alphaModFix/>
            </a:blip>
            <a:stretch>
              <a:fillRect/>
            </a:stretch>
          </a:blipFill>
          <a:ln>
            <a:noFill/>
          </a:ln>
        </p:spPr>
        <p:txBody>
          <a:bodyPr/>
          <a:lstStyle/>
          <a:p>
            <a:endParaRPr lang="en-ID" dirty="0"/>
          </a:p>
        </p:txBody>
      </p:sp>
      <p:sp>
        <p:nvSpPr>
          <p:cNvPr id="33" name="Google Shape;103;p1">
            <a:extLst>
              <a:ext uri="{FF2B5EF4-FFF2-40B4-BE49-F238E27FC236}">
                <a16:creationId xmlns:a16="http://schemas.microsoft.com/office/drawing/2014/main" id="{18F3FB52-A874-49D5-600A-487FDD9E14DC}"/>
              </a:ext>
            </a:extLst>
          </p:cNvPr>
          <p:cNvSpPr txBox="1"/>
          <p:nvPr/>
        </p:nvSpPr>
        <p:spPr>
          <a:xfrm>
            <a:off x="3390272" y="4578035"/>
            <a:ext cx="1531768" cy="64633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dirty="0" err="1">
                <a:solidFill>
                  <a:schemeClr val="bg1"/>
                </a:solidFill>
              </a:rPr>
              <a:t>Asyik</a:t>
            </a:r>
            <a:r>
              <a:rPr lang="en-US" sz="1500" b="1" i="0" u="none" strike="noStrike" cap="none" dirty="0">
                <a:solidFill>
                  <a:schemeClr val="bg1"/>
                </a:solidFill>
              </a:rPr>
              <a:t> Nawawi</a:t>
            </a:r>
            <a:endParaRPr lang="en-US" sz="1500" b="1" dirty="0">
              <a:solidFill>
                <a:schemeClr val="bg1"/>
              </a:solidFill>
            </a:endParaRPr>
          </a:p>
          <a:p>
            <a:pPr marL="0" marR="0" lvl="0" indent="0" algn="ctr" rtl="0">
              <a:lnSpc>
                <a:spcPct val="140000"/>
              </a:lnSpc>
              <a:spcBef>
                <a:spcPts val="0"/>
              </a:spcBef>
              <a:spcAft>
                <a:spcPts val="0"/>
              </a:spcAft>
              <a:buNone/>
            </a:pPr>
            <a:r>
              <a:rPr lang="en-US" sz="1500" b="1" i="0" u="none" strike="noStrike" cap="none" dirty="0">
                <a:solidFill>
                  <a:schemeClr val="bg1"/>
                </a:solidFill>
              </a:rPr>
              <a:t> 19252609</a:t>
            </a:r>
            <a:endParaRPr lang="en-US" sz="1500" b="1" dirty="0">
              <a:solidFill>
                <a:schemeClr val="bg1"/>
              </a:solidFill>
            </a:endParaRPr>
          </a:p>
        </p:txBody>
      </p:sp>
      <p:sp>
        <p:nvSpPr>
          <p:cNvPr id="38" name="Google Shape;103;p1">
            <a:extLst>
              <a:ext uri="{FF2B5EF4-FFF2-40B4-BE49-F238E27FC236}">
                <a16:creationId xmlns:a16="http://schemas.microsoft.com/office/drawing/2014/main" id="{F93227DB-92E1-0AAD-D493-98FC9FD690D3}"/>
              </a:ext>
            </a:extLst>
          </p:cNvPr>
          <p:cNvSpPr txBox="1"/>
          <p:nvPr/>
        </p:nvSpPr>
        <p:spPr>
          <a:xfrm>
            <a:off x="5052288" y="4592413"/>
            <a:ext cx="1531768" cy="64633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dirty="0">
                <a:solidFill>
                  <a:schemeClr val="bg2"/>
                </a:solidFill>
              </a:rPr>
              <a:t>Winda </a:t>
            </a:r>
            <a:r>
              <a:rPr lang="en-US" sz="1500" b="1" i="0" u="none" strike="noStrike" cap="none" dirty="0" err="1">
                <a:solidFill>
                  <a:schemeClr val="bg2"/>
                </a:solidFill>
              </a:rPr>
              <a:t>Fauli</a:t>
            </a:r>
            <a:endParaRPr lang="en-US" sz="1500" b="1" i="0" u="none" strike="noStrike" cap="none" dirty="0">
              <a:solidFill>
                <a:schemeClr val="bg2"/>
              </a:solidFill>
            </a:endParaRPr>
          </a:p>
          <a:p>
            <a:pPr marL="0" marR="0" lvl="0" indent="0" algn="ctr" rtl="0">
              <a:lnSpc>
                <a:spcPct val="140000"/>
              </a:lnSpc>
              <a:spcBef>
                <a:spcPts val="0"/>
              </a:spcBef>
              <a:spcAft>
                <a:spcPts val="0"/>
              </a:spcAft>
              <a:buNone/>
            </a:pPr>
            <a:r>
              <a:rPr lang="en-US" sz="1500" b="1" i="0" u="none" strike="noStrike" cap="none" dirty="0">
                <a:solidFill>
                  <a:schemeClr val="bg2"/>
                </a:solidFill>
              </a:rPr>
              <a:t>19252585</a:t>
            </a:r>
            <a:endParaRPr sz="1500" b="1" dirty="0">
              <a:solidFill>
                <a:schemeClr val="bg2"/>
              </a:solidFill>
            </a:endParaRPr>
          </a:p>
        </p:txBody>
      </p:sp>
      <p:sp>
        <p:nvSpPr>
          <p:cNvPr id="45" name="Google Shape;99;p1">
            <a:extLst>
              <a:ext uri="{FF2B5EF4-FFF2-40B4-BE49-F238E27FC236}">
                <a16:creationId xmlns:a16="http://schemas.microsoft.com/office/drawing/2014/main" id="{86552433-A1DA-46C2-8075-0945FF885681}"/>
              </a:ext>
            </a:extLst>
          </p:cNvPr>
          <p:cNvSpPr/>
          <p:nvPr/>
        </p:nvSpPr>
        <p:spPr>
          <a:xfrm>
            <a:off x="6965445" y="3457753"/>
            <a:ext cx="874203" cy="959704"/>
          </a:xfrm>
          <a:custGeom>
            <a:avLst/>
            <a:gdLst/>
            <a:ahLst/>
            <a:cxnLst/>
            <a:rect l="l" t="t" r="r" b="b"/>
            <a:pathLst>
              <a:path w="1862343" h="2044488" extrusionOk="0">
                <a:moveTo>
                  <a:pt x="0" y="0"/>
                </a:moveTo>
                <a:lnTo>
                  <a:pt x="1862343" y="0"/>
                </a:lnTo>
                <a:lnTo>
                  <a:pt x="1862343" y="2044488"/>
                </a:lnTo>
                <a:lnTo>
                  <a:pt x="0" y="2044488"/>
                </a:lnTo>
                <a:lnTo>
                  <a:pt x="0" y="0"/>
                </a:lnTo>
                <a:close/>
              </a:path>
            </a:pathLst>
          </a:custGeom>
          <a:blipFill rotWithShape="1">
            <a:blip r:embed="rId28">
              <a:alphaModFix/>
            </a:blip>
            <a:stretch>
              <a:fillRect/>
            </a:stretch>
          </a:blipFill>
          <a:ln>
            <a:noFill/>
          </a:ln>
        </p:spPr>
        <p:txBody>
          <a:bodyPr/>
          <a:lstStyle/>
          <a:p>
            <a:endParaRPr lang="en-ID" dirty="0"/>
          </a:p>
        </p:txBody>
      </p:sp>
      <p:sp>
        <p:nvSpPr>
          <p:cNvPr id="50" name="Google Shape;103;p1">
            <a:extLst>
              <a:ext uri="{FF2B5EF4-FFF2-40B4-BE49-F238E27FC236}">
                <a16:creationId xmlns:a16="http://schemas.microsoft.com/office/drawing/2014/main" id="{602CAE8D-B48E-B837-7EAD-4A3468124DAD}"/>
              </a:ext>
            </a:extLst>
          </p:cNvPr>
          <p:cNvSpPr txBox="1"/>
          <p:nvPr/>
        </p:nvSpPr>
        <p:spPr>
          <a:xfrm>
            <a:off x="6636662" y="4598164"/>
            <a:ext cx="1531768" cy="64633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dirty="0">
                <a:solidFill>
                  <a:schemeClr val="bg2"/>
                </a:solidFill>
              </a:rPr>
              <a:t>A Irfan Ghazali </a:t>
            </a:r>
          </a:p>
          <a:p>
            <a:pPr marL="0" marR="0" lvl="0" indent="0" algn="ctr" rtl="0">
              <a:lnSpc>
                <a:spcPct val="140000"/>
              </a:lnSpc>
              <a:spcBef>
                <a:spcPts val="0"/>
              </a:spcBef>
              <a:spcAft>
                <a:spcPts val="0"/>
              </a:spcAft>
              <a:buNone/>
            </a:pPr>
            <a:r>
              <a:rPr lang="en-US" sz="1500" b="1" i="0" u="none" strike="noStrike" cap="none" dirty="0">
                <a:solidFill>
                  <a:schemeClr val="bg2"/>
                </a:solidFill>
              </a:rPr>
              <a:t>192526145</a:t>
            </a:r>
            <a:endParaRPr sz="1500" b="1" dirty="0">
              <a:solidFill>
                <a:schemeClr val="bg2"/>
              </a:solidFill>
            </a:endParaRPr>
          </a:p>
        </p:txBody>
      </p:sp>
      <p:sp>
        <p:nvSpPr>
          <p:cNvPr id="51" name="Google Shape;99;p1">
            <a:extLst>
              <a:ext uri="{FF2B5EF4-FFF2-40B4-BE49-F238E27FC236}">
                <a16:creationId xmlns:a16="http://schemas.microsoft.com/office/drawing/2014/main" id="{506D9537-D90B-9446-0A7D-AC36BDA0F32B}"/>
              </a:ext>
            </a:extLst>
          </p:cNvPr>
          <p:cNvSpPr/>
          <p:nvPr/>
        </p:nvSpPr>
        <p:spPr>
          <a:xfrm>
            <a:off x="8843129" y="3454881"/>
            <a:ext cx="874203" cy="959704"/>
          </a:xfrm>
          <a:custGeom>
            <a:avLst/>
            <a:gdLst/>
            <a:ahLst/>
            <a:cxnLst/>
            <a:rect l="l" t="t" r="r" b="b"/>
            <a:pathLst>
              <a:path w="1862343" h="2044488" extrusionOk="0">
                <a:moveTo>
                  <a:pt x="0" y="0"/>
                </a:moveTo>
                <a:lnTo>
                  <a:pt x="1862343" y="0"/>
                </a:lnTo>
                <a:lnTo>
                  <a:pt x="1862343" y="2044488"/>
                </a:lnTo>
                <a:lnTo>
                  <a:pt x="0" y="2044488"/>
                </a:lnTo>
                <a:lnTo>
                  <a:pt x="0" y="0"/>
                </a:lnTo>
                <a:close/>
              </a:path>
            </a:pathLst>
          </a:custGeom>
          <a:blipFill rotWithShape="1">
            <a:blip r:embed="rId28">
              <a:alphaModFix/>
            </a:blip>
            <a:stretch>
              <a:fillRect/>
            </a:stretch>
          </a:blipFill>
          <a:ln>
            <a:noFill/>
          </a:ln>
        </p:spPr>
        <p:txBody>
          <a:bodyPr/>
          <a:lstStyle/>
          <a:p>
            <a:endParaRPr lang="en-ID" dirty="0"/>
          </a:p>
        </p:txBody>
      </p:sp>
      <p:sp>
        <p:nvSpPr>
          <p:cNvPr id="53" name="Google Shape;103;p1">
            <a:extLst>
              <a:ext uri="{FF2B5EF4-FFF2-40B4-BE49-F238E27FC236}">
                <a16:creationId xmlns:a16="http://schemas.microsoft.com/office/drawing/2014/main" id="{1255B339-603C-7F31-E20D-F99363A5C1CE}"/>
              </a:ext>
            </a:extLst>
          </p:cNvPr>
          <p:cNvSpPr txBox="1"/>
          <p:nvPr/>
        </p:nvSpPr>
        <p:spPr>
          <a:xfrm>
            <a:off x="8514346" y="4595292"/>
            <a:ext cx="1751084" cy="64633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dirty="0">
                <a:solidFill>
                  <a:schemeClr val="bg2"/>
                </a:solidFill>
              </a:rPr>
              <a:t>Rahmad </a:t>
            </a:r>
            <a:r>
              <a:rPr lang="en-US" sz="1500" b="1" i="0" u="none" strike="noStrike" cap="none" dirty="0" err="1">
                <a:solidFill>
                  <a:schemeClr val="bg2"/>
                </a:solidFill>
              </a:rPr>
              <a:t>Widyo</a:t>
            </a:r>
            <a:r>
              <a:rPr lang="en-US" sz="1500" b="1" i="0" u="none" strike="noStrike" cap="none" dirty="0">
                <a:solidFill>
                  <a:schemeClr val="bg2"/>
                </a:solidFill>
              </a:rPr>
              <a:t> U</a:t>
            </a:r>
          </a:p>
          <a:p>
            <a:pPr marL="0" marR="0" lvl="0" indent="0" algn="ctr" rtl="0">
              <a:lnSpc>
                <a:spcPct val="140000"/>
              </a:lnSpc>
              <a:spcBef>
                <a:spcPts val="0"/>
              </a:spcBef>
              <a:spcAft>
                <a:spcPts val="0"/>
              </a:spcAft>
              <a:buNone/>
            </a:pPr>
            <a:r>
              <a:rPr lang="en-US" sz="1500" b="1" i="0" u="none" strike="noStrike" cap="none" dirty="0">
                <a:solidFill>
                  <a:schemeClr val="bg2"/>
                </a:solidFill>
              </a:rPr>
              <a:t>19252653</a:t>
            </a:r>
          </a:p>
        </p:txBody>
      </p:sp>
      <p:sp>
        <p:nvSpPr>
          <p:cNvPr id="54" name="Google Shape;97;p1">
            <a:extLst>
              <a:ext uri="{FF2B5EF4-FFF2-40B4-BE49-F238E27FC236}">
                <a16:creationId xmlns:a16="http://schemas.microsoft.com/office/drawing/2014/main" id="{28000431-235F-1702-086D-08F75818B42E}"/>
              </a:ext>
            </a:extLst>
          </p:cNvPr>
          <p:cNvSpPr/>
          <p:nvPr/>
        </p:nvSpPr>
        <p:spPr>
          <a:xfrm>
            <a:off x="5382445" y="3458067"/>
            <a:ext cx="874203" cy="959704"/>
          </a:xfrm>
          <a:custGeom>
            <a:avLst/>
            <a:gdLst/>
            <a:ahLst/>
            <a:cxnLst/>
            <a:rect l="l" t="t" r="r" b="b"/>
            <a:pathLst>
              <a:path w="2347834" h="2577463" extrusionOk="0">
                <a:moveTo>
                  <a:pt x="0" y="0"/>
                </a:moveTo>
                <a:lnTo>
                  <a:pt x="2347834" y="0"/>
                </a:lnTo>
                <a:lnTo>
                  <a:pt x="2347834" y="2577462"/>
                </a:lnTo>
                <a:lnTo>
                  <a:pt x="0" y="2577462"/>
                </a:lnTo>
                <a:lnTo>
                  <a:pt x="0" y="0"/>
                </a:lnTo>
                <a:close/>
              </a:path>
            </a:pathLst>
          </a:custGeom>
          <a:blipFill rotWithShape="1">
            <a:blip r:embed="rId29">
              <a:alphaModFix/>
            </a:blip>
            <a:stretch>
              <a:fillRect/>
            </a:stretch>
          </a:blipFill>
          <a:ln>
            <a:noFill/>
          </a:ln>
        </p:spPr>
        <p:txBody>
          <a:bodyPr/>
          <a:p/>
        </p:txBody>
      </p:sp>
      <p:sp>
        <p:nvSpPr>
          <p:cNvPr id="56" name="文本框 18">
            <a:extLst>
              <a:ext uri="{FF2B5EF4-FFF2-40B4-BE49-F238E27FC236}">
                <a16:creationId xmlns:a16="http://schemas.microsoft.com/office/drawing/2014/main" id="{B79588FB-B380-7A4D-6D14-389645987E9A}"/>
              </a:ext>
            </a:extLst>
          </p:cNvPr>
          <p:cNvSpPr txBox="1"/>
          <p:nvPr>
            <p:custDataLst>
              <p:tags r:id="rId10"/>
            </p:custDataLst>
          </p:nvPr>
        </p:nvSpPr>
        <p:spPr>
          <a:xfrm>
            <a:off x="2202406" y="1987577"/>
            <a:ext cx="8112125" cy="584775"/>
          </a:xfrm>
          <a:prstGeom prst="rect">
            <a:avLst/>
          </a:prstGeom>
          <a:noFill/>
        </p:spPr>
        <p:txBody>
          <a:bodyPr wrap="square" rtlCol="0" anchor="t">
            <a:spAutoFit/>
          </a:bodyPr>
          <a:lstStyle/>
          <a:p>
            <a:pPr algn="ctr"/>
            <a:r>
              <a:rPr lang="en-US" sz="3200" dirty="0">
                <a:solidFill>
                  <a:schemeClr val="accent6"/>
                </a:solidFill>
                <a:effectLst/>
                <a:latin typeface="Inter Black" panose="02000503000000020004" charset="0"/>
                <a:ea typeface="Inter Black" panose="02000503000000020004" charset="0"/>
                <a:cs typeface="Inter Black" panose="02000503000000020004" charset="0"/>
              </a:rPr>
              <a:t>NAMA KELOMPOK 3</a:t>
            </a:r>
          </a:p>
        </p:txBody>
      </p:sp>
      <p:sp>
        <p:nvSpPr>
          <p:cNvPr id="57" name="任意多边形: 形状 14">
            <a:extLst>
              <a:ext uri="{FF2B5EF4-FFF2-40B4-BE49-F238E27FC236}">
                <a16:creationId xmlns:a16="http://schemas.microsoft.com/office/drawing/2014/main" id="{FD5C3DAA-BFAE-5C7B-6F3E-5E8824E94F6F}"/>
              </a:ext>
            </a:extLst>
          </p:cNvPr>
          <p:cNvSpPr/>
          <p:nvPr>
            <p:custDataLst>
              <p:tags r:id="rId11"/>
            </p:custDataLst>
          </p:nvPr>
        </p:nvSpPr>
        <p:spPr>
          <a:xfrm>
            <a:off x="2587644" y="2688961"/>
            <a:ext cx="7438409" cy="110315"/>
          </a:xfrm>
          <a:custGeom>
            <a:avLst/>
            <a:gdLst>
              <a:gd name="connsiteX0" fmla="*/ 0 w 10926501"/>
              <a:gd name="connsiteY0" fmla="*/ 0 h 162045"/>
              <a:gd name="connsiteX1" fmla="*/ 3761772 w 10926501"/>
              <a:gd name="connsiteY1" fmla="*/ 0 h 162045"/>
              <a:gd name="connsiteX2" fmla="*/ 3923817 w 10926501"/>
              <a:gd name="connsiteY2" fmla="*/ 162045 h 162045"/>
              <a:gd name="connsiteX3" fmla="*/ 6979534 w 10926501"/>
              <a:gd name="connsiteY3" fmla="*/ 162045 h 162045"/>
              <a:gd name="connsiteX4" fmla="*/ 7141579 w 10926501"/>
              <a:gd name="connsiteY4" fmla="*/ 0 h 162045"/>
              <a:gd name="connsiteX5" fmla="*/ 10926501 w 10926501"/>
              <a:gd name="connsiteY5" fmla="*/ 0 h 16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501" h="162045">
                <a:moveTo>
                  <a:pt x="0" y="0"/>
                </a:moveTo>
                <a:lnTo>
                  <a:pt x="3761772" y="0"/>
                </a:lnTo>
                <a:lnTo>
                  <a:pt x="3923817" y="162045"/>
                </a:lnTo>
                <a:lnTo>
                  <a:pt x="6979534" y="162045"/>
                </a:lnTo>
                <a:lnTo>
                  <a:pt x="7141579" y="0"/>
                </a:lnTo>
                <a:lnTo>
                  <a:pt x="10926501" y="0"/>
                </a:lnTo>
              </a:path>
            </a:pathLst>
          </a:custGeom>
          <a:noFill/>
          <a:ln w="38100">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58" name="Rectangle 57"/>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9" name="Rectangle 58"/>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extLst>
      <p:ext uri="{BB962C8B-B14F-4D97-AF65-F5344CB8AC3E}">
        <p14:creationId xmlns:p14="http://schemas.microsoft.com/office/powerpoint/2010/main" val="3822338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345DDA9-D4E2-E40E-CCD8-F67603370F47}"/>
              </a:ext>
            </a:extLst>
          </p:cNvPr>
          <p:cNvPicPr>
            <a:picLocks noChangeAspect="1"/>
          </p:cNvPicPr>
          <p:nvPr/>
        </p:nvPicPr>
        <p:blipFill>
          <a:blip r:embed="rId61">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3" name="任意多边形: 形状 14"/>
          <p:cNvSpPr/>
          <p:nvPr>
            <p:custDataLst>
              <p:tags r:id="rId2"/>
            </p:custDataLst>
          </p:nvPr>
        </p:nvSpPr>
        <p:spPr>
          <a:xfrm>
            <a:off x="2376796" y="1058146"/>
            <a:ext cx="7438409" cy="110315"/>
          </a:xfrm>
          <a:custGeom>
            <a:avLst/>
            <a:gdLst>
              <a:gd name="connsiteX0" fmla="*/ 0 w 10926501"/>
              <a:gd name="connsiteY0" fmla="*/ 0 h 162045"/>
              <a:gd name="connsiteX1" fmla="*/ 3761772 w 10926501"/>
              <a:gd name="connsiteY1" fmla="*/ 0 h 162045"/>
              <a:gd name="connsiteX2" fmla="*/ 3923817 w 10926501"/>
              <a:gd name="connsiteY2" fmla="*/ 162045 h 162045"/>
              <a:gd name="connsiteX3" fmla="*/ 6979534 w 10926501"/>
              <a:gd name="connsiteY3" fmla="*/ 162045 h 162045"/>
              <a:gd name="connsiteX4" fmla="*/ 7141579 w 10926501"/>
              <a:gd name="connsiteY4" fmla="*/ 0 h 162045"/>
              <a:gd name="connsiteX5" fmla="*/ 10926501 w 10926501"/>
              <a:gd name="connsiteY5" fmla="*/ 0 h 16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501" h="162045">
                <a:moveTo>
                  <a:pt x="0" y="0"/>
                </a:moveTo>
                <a:lnTo>
                  <a:pt x="3761772" y="0"/>
                </a:lnTo>
                <a:lnTo>
                  <a:pt x="3923817" y="162045"/>
                </a:lnTo>
                <a:lnTo>
                  <a:pt x="6979534" y="162045"/>
                </a:lnTo>
                <a:lnTo>
                  <a:pt x="7141579" y="0"/>
                </a:lnTo>
                <a:lnTo>
                  <a:pt x="10926501" y="0"/>
                </a:lnTo>
              </a:path>
            </a:pathLst>
          </a:custGeom>
          <a:noFill/>
          <a:ln w="19050">
            <a:gradFill>
              <a:gsLst>
                <a:gs pos="0">
                  <a:schemeClr val="accent6">
                    <a:alpha val="0"/>
                  </a:schemeClr>
                </a:gs>
                <a:gs pos="50000">
                  <a:schemeClr val="accent6"/>
                </a:gs>
                <a:gs pos="100000">
                  <a:schemeClr val="accent6">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5" name="组合 4"/>
          <p:cNvGrpSpPr/>
          <p:nvPr>
            <p:custDataLst>
              <p:tags r:id="rId3"/>
            </p:custDataLst>
          </p:nvPr>
        </p:nvGrpSpPr>
        <p:grpSpPr>
          <a:xfrm>
            <a:off x="316865" y="993775"/>
            <a:ext cx="3560445" cy="1492250"/>
            <a:chOff x="1182" y="2068"/>
            <a:chExt cx="5607" cy="2350"/>
          </a:xfrm>
        </p:grpSpPr>
        <p:sp>
          <p:nvSpPr>
            <p:cNvPr id="8" name="文本框 7"/>
            <p:cNvSpPr txBox="1"/>
            <p:nvPr>
              <p:custDataLst>
                <p:tags r:id="rId55"/>
              </p:custDataLst>
            </p:nvPr>
          </p:nvSpPr>
          <p:spPr>
            <a:xfrm flipH="1">
              <a:off x="2248" y="2068"/>
              <a:ext cx="3927" cy="2082"/>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01</a:t>
              </a:r>
            </a:p>
          </p:txBody>
        </p:sp>
        <p:grpSp>
          <p:nvGrpSpPr>
            <p:cNvPr id="9" name="组合 8"/>
            <p:cNvGrpSpPr/>
            <p:nvPr/>
          </p:nvGrpSpPr>
          <p:grpSpPr>
            <a:xfrm>
              <a:off x="1182" y="3211"/>
              <a:ext cx="5607" cy="1207"/>
              <a:chOff x="1279" y="3137"/>
              <a:chExt cx="5607" cy="1299"/>
            </a:xfrm>
          </p:grpSpPr>
          <p:sp>
            <p:nvSpPr>
              <p:cNvPr id="64" name="平行四边形 63"/>
              <p:cNvSpPr/>
              <p:nvPr>
                <p:custDataLst>
                  <p:tags r:id="rId57"/>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63" name="平行四边形 62"/>
              <p:cNvSpPr/>
              <p:nvPr>
                <p:custDataLst>
                  <p:tags r:id="rId58"/>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65" name="文本框 64"/>
            <p:cNvSpPr txBox="1"/>
            <p:nvPr>
              <p:custDataLst>
                <p:tags r:id="rId56"/>
              </p:custDataLst>
            </p:nvPr>
          </p:nvSpPr>
          <p:spPr>
            <a:xfrm flipH="1">
              <a:off x="2150" y="3429"/>
              <a:ext cx="3927" cy="580"/>
            </a:xfrm>
            <a:prstGeom prst="rect">
              <a:avLst/>
            </a:prstGeom>
            <a:noFill/>
          </p:spPr>
          <p:txBody>
            <a:bodyPr wrap="square" rtlCol="0">
              <a:spAutoFit/>
            </a:bodyPr>
            <a:lstStyle/>
            <a:p>
              <a:pPr algn="ctr"/>
              <a:r>
                <a:rPr lang="en-US" altLang="zh-CN" i="1" dirty="0">
                  <a:solidFill>
                    <a:schemeClr val="lt1"/>
                  </a:solidFill>
                  <a:latin typeface="Inter Black" panose="02000503000000020004" charset="0"/>
                  <a:ea typeface="Inter Black" panose="02000503000000020004" charset="0"/>
                  <a:cs typeface="Inter" panose="02000503000000020004" charset="0"/>
                </a:rPr>
                <a:t>Pembukaan</a:t>
              </a:r>
            </a:p>
          </p:txBody>
        </p:sp>
      </p:grpSp>
      <p:sp>
        <p:nvSpPr>
          <p:cNvPr id="38" name="文本框 37"/>
          <p:cNvSpPr txBox="1"/>
          <p:nvPr>
            <p:custDataLst>
              <p:tags r:id="rId4"/>
            </p:custDataLst>
          </p:nvPr>
        </p:nvSpPr>
        <p:spPr>
          <a:xfrm>
            <a:off x="4150995" y="289560"/>
            <a:ext cx="3890010" cy="768350"/>
          </a:xfrm>
          <a:prstGeom prst="rect">
            <a:avLst/>
          </a:prstGeom>
          <a:noFill/>
        </p:spPr>
        <p:txBody>
          <a:bodyPr wrap="square" rtlCol="0">
            <a:spAutoFit/>
          </a:bodyPr>
          <a:lstStyle/>
          <a:p>
            <a:pPr algn="ctr">
              <a:buClrTx/>
              <a:buSzTx/>
              <a:buFontTx/>
            </a:pPr>
            <a:r>
              <a:rPr lang="en-US" altLang="zh-CN" sz="4400" i="1" dirty="0">
                <a:solidFill>
                  <a:schemeClr val="lt1"/>
                </a:solidFill>
                <a:latin typeface="Inter Black" panose="02000503000000020004" charset="0"/>
                <a:ea typeface="Inter Black" panose="02000503000000020004" charset="0"/>
                <a:cs typeface="Inter Black" panose="02000503000000020004" charset="0"/>
                <a:sym typeface="+mn-ea"/>
              </a:rPr>
              <a:t>CONTENTS</a:t>
            </a:r>
          </a:p>
        </p:txBody>
      </p:sp>
      <p:sp>
        <p:nvSpPr>
          <p:cNvPr id="11" name="文本框 10"/>
          <p:cNvSpPr txBox="1"/>
          <p:nvPr>
            <p:custDataLst>
              <p:tags r:id="rId5"/>
            </p:custDataLst>
          </p:nvPr>
        </p:nvSpPr>
        <p:spPr>
          <a:xfrm flipH="1">
            <a:off x="4993640" y="105791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02</a:t>
            </a:r>
          </a:p>
        </p:txBody>
      </p:sp>
      <p:grpSp>
        <p:nvGrpSpPr>
          <p:cNvPr id="12" name="组合 11"/>
          <p:cNvGrpSpPr/>
          <p:nvPr>
            <p:custDataLst>
              <p:tags r:id="rId6"/>
            </p:custDataLst>
          </p:nvPr>
        </p:nvGrpSpPr>
        <p:grpSpPr>
          <a:xfrm>
            <a:off x="4254500" y="1719580"/>
            <a:ext cx="3560445" cy="766445"/>
            <a:chOff x="1279" y="3137"/>
            <a:chExt cx="5607" cy="1299"/>
          </a:xfrm>
        </p:grpSpPr>
        <p:sp>
          <p:nvSpPr>
            <p:cNvPr id="13" name="平行四边形 12"/>
            <p:cNvSpPr/>
            <p:nvPr>
              <p:custDataLst>
                <p:tags r:id="rId53"/>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14" name="平行四边形 13"/>
            <p:cNvSpPr/>
            <p:nvPr>
              <p:custDataLst>
                <p:tags r:id="rId54"/>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15" name="文本框 14"/>
          <p:cNvSpPr txBox="1"/>
          <p:nvPr>
            <p:custDataLst>
              <p:tags r:id="rId7"/>
            </p:custDataLst>
          </p:nvPr>
        </p:nvSpPr>
        <p:spPr>
          <a:xfrm flipH="1">
            <a:off x="4869180" y="1858010"/>
            <a:ext cx="2493645" cy="368300"/>
          </a:xfrm>
          <a:prstGeom prst="rect">
            <a:avLst/>
          </a:prstGeom>
          <a:noFill/>
        </p:spPr>
        <p:txBody>
          <a:bodyPr wrap="square" rtlCol="0">
            <a:spAutoFit/>
          </a:bodyPr>
          <a:lstStyle/>
          <a:p>
            <a:pPr algn="ctr"/>
            <a:r>
              <a:rPr lang="en-US" altLang="zh-CN" i="1">
                <a:solidFill>
                  <a:schemeClr val="bg1"/>
                </a:solidFill>
                <a:latin typeface="Inter Black" panose="02000503000000020004" charset="0"/>
                <a:ea typeface="Inter Black" panose="02000503000000020004" charset="0"/>
                <a:cs typeface="Inter Black" panose="02000503000000020004" charset="0"/>
                <a:sym typeface="+mn-ea"/>
              </a:rPr>
              <a:t>Latar Belakang</a:t>
            </a:r>
          </a:p>
        </p:txBody>
      </p:sp>
      <p:sp>
        <p:nvSpPr>
          <p:cNvPr id="17" name="文本框 16"/>
          <p:cNvSpPr txBox="1"/>
          <p:nvPr>
            <p:custDataLst>
              <p:tags r:id="rId8"/>
            </p:custDataLst>
          </p:nvPr>
        </p:nvSpPr>
        <p:spPr>
          <a:xfrm flipH="1">
            <a:off x="8931275" y="105791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03</a:t>
            </a:r>
          </a:p>
        </p:txBody>
      </p:sp>
      <p:grpSp>
        <p:nvGrpSpPr>
          <p:cNvPr id="18" name="组合 17"/>
          <p:cNvGrpSpPr/>
          <p:nvPr>
            <p:custDataLst>
              <p:tags r:id="rId9"/>
            </p:custDataLst>
          </p:nvPr>
        </p:nvGrpSpPr>
        <p:grpSpPr>
          <a:xfrm>
            <a:off x="8192135" y="1719580"/>
            <a:ext cx="3560445" cy="766445"/>
            <a:chOff x="1279" y="3137"/>
            <a:chExt cx="5607" cy="1299"/>
          </a:xfrm>
        </p:grpSpPr>
        <p:sp>
          <p:nvSpPr>
            <p:cNvPr id="19" name="平行四边形 18"/>
            <p:cNvSpPr/>
            <p:nvPr>
              <p:custDataLst>
                <p:tags r:id="rId51"/>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20" name="平行四边形 19"/>
            <p:cNvSpPr/>
            <p:nvPr>
              <p:custDataLst>
                <p:tags r:id="rId52"/>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21" name="文本框 20"/>
          <p:cNvSpPr txBox="1"/>
          <p:nvPr>
            <p:custDataLst>
              <p:tags r:id="rId10"/>
            </p:custDataLst>
          </p:nvPr>
        </p:nvSpPr>
        <p:spPr>
          <a:xfrm flipH="1">
            <a:off x="8806815" y="1858010"/>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Rumusan Masalah</a:t>
            </a:r>
          </a:p>
        </p:txBody>
      </p:sp>
      <p:sp>
        <p:nvSpPr>
          <p:cNvPr id="23" name="文本框 22"/>
          <p:cNvSpPr txBox="1"/>
          <p:nvPr>
            <p:custDataLst>
              <p:tags r:id="rId11"/>
            </p:custDataLst>
          </p:nvPr>
        </p:nvSpPr>
        <p:spPr>
          <a:xfrm flipH="1">
            <a:off x="993775" y="245745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04</a:t>
            </a:r>
          </a:p>
        </p:txBody>
      </p:sp>
      <p:grpSp>
        <p:nvGrpSpPr>
          <p:cNvPr id="24" name="组合 23"/>
          <p:cNvGrpSpPr/>
          <p:nvPr>
            <p:custDataLst>
              <p:tags r:id="rId12"/>
            </p:custDataLst>
          </p:nvPr>
        </p:nvGrpSpPr>
        <p:grpSpPr>
          <a:xfrm>
            <a:off x="316865" y="3183255"/>
            <a:ext cx="3560445" cy="766445"/>
            <a:chOff x="1279" y="3137"/>
            <a:chExt cx="5607" cy="1299"/>
          </a:xfrm>
        </p:grpSpPr>
        <p:sp>
          <p:nvSpPr>
            <p:cNvPr id="25" name="平行四边形 24"/>
            <p:cNvSpPr/>
            <p:nvPr>
              <p:custDataLst>
                <p:tags r:id="rId49"/>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26" name="平行四边形 25"/>
            <p:cNvSpPr/>
            <p:nvPr>
              <p:custDataLst>
                <p:tags r:id="rId50"/>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27" name="文本框 26"/>
          <p:cNvSpPr txBox="1"/>
          <p:nvPr>
            <p:custDataLst>
              <p:tags r:id="rId13"/>
            </p:custDataLst>
          </p:nvPr>
        </p:nvSpPr>
        <p:spPr>
          <a:xfrm flipH="1">
            <a:off x="931545" y="3321685"/>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Metode</a:t>
            </a:r>
          </a:p>
        </p:txBody>
      </p:sp>
      <p:sp>
        <p:nvSpPr>
          <p:cNvPr id="29" name="文本框 28"/>
          <p:cNvSpPr txBox="1"/>
          <p:nvPr>
            <p:custDataLst>
              <p:tags r:id="rId14"/>
            </p:custDataLst>
          </p:nvPr>
        </p:nvSpPr>
        <p:spPr>
          <a:xfrm flipH="1">
            <a:off x="4931410" y="245745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05</a:t>
            </a:r>
          </a:p>
        </p:txBody>
      </p:sp>
      <p:grpSp>
        <p:nvGrpSpPr>
          <p:cNvPr id="30" name="组合 29"/>
          <p:cNvGrpSpPr/>
          <p:nvPr>
            <p:custDataLst>
              <p:tags r:id="rId15"/>
            </p:custDataLst>
          </p:nvPr>
        </p:nvGrpSpPr>
        <p:grpSpPr>
          <a:xfrm>
            <a:off x="4254500" y="3183255"/>
            <a:ext cx="3560445" cy="766445"/>
            <a:chOff x="1279" y="3137"/>
            <a:chExt cx="5607" cy="1299"/>
          </a:xfrm>
        </p:grpSpPr>
        <p:sp>
          <p:nvSpPr>
            <p:cNvPr id="31" name="平行四边形 30"/>
            <p:cNvSpPr/>
            <p:nvPr>
              <p:custDataLst>
                <p:tags r:id="rId47"/>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32" name="平行四边形 31"/>
            <p:cNvSpPr/>
            <p:nvPr>
              <p:custDataLst>
                <p:tags r:id="rId48"/>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33" name="文本框 32"/>
          <p:cNvSpPr txBox="1"/>
          <p:nvPr>
            <p:custDataLst>
              <p:tags r:id="rId16"/>
            </p:custDataLst>
          </p:nvPr>
        </p:nvSpPr>
        <p:spPr>
          <a:xfrm flipH="1">
            <a:off x="4869180" y="3321685"/>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Analisis</a:t>
            </a:r>
          </a:p>
        </p:txBody>
      </p:sp>
      <p:sp>
        <p:nvSpPr>
          <p:cNvPr id="35" name="文本框 34"/>
          <p:cNvSpPr txBox="1"/>
          <p:nvPr>
            <p:custDataLst>
              <p:tags r:id="rId17"/>
            </p:custDataLst>
          </p:nvPr>
        </p:nvSpPr>
        <p:spPr>
          <a:xfrm flipH="1">
            <a:off x="8869045" y="245745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06</a:t>
            </a:r>
          </a:p>
        </p:txBody>
      </p:sp>
      <p:grpSp>
        <p:nvGrpSpPr>
          <p:cNvPr id="36" name="组合 35"/>
          <p:cNvGrpSpPr/>
          <p:nvPr>
            <p:custDataLst>
              <p:tags r:id="rId18"/>
            </p:custDataLst>
          </p:nvPr>
        </p:nvGrpSpPr>
        <p:grpSpPr>
          <a:xfrm>
            <a:off x="8192135" y="3183255"/>
            <a:ext cx="3560445" cy="766445"/>
            <a:chOff x="1279" y="3137"/>
            <a:chExt cx="5607" cy="1299"/>
          </a:xfrm>
        </p:grpSpPr>
        <p:sp>
          <p:nvSpPr>
            <p:cNvPr id="37" name="平行四边形 36"/>
            <p:cNvSpPr/>
            <p:nvPr>
              <p:custDataLst>
                <p:tags r:id="rId45"/>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39" name="平行四边形 38"/>
            <p:cNvSpPr/>
            <p:nvPr>
              <p:custDataLst>
                <p:tags r:id="rId46"/>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40" name="文本框 39"/>
          <p:cNvSpPr txBox="1"/>
          <p:nvPr>
            <p:custDataLst>
              <p:tags r:id="rId19"/>
            </p:custDataLst>
          </p:nvPr>
        </p:nvSpPr>
        <p:spPr>
          <a:xfrm flipH="1">
            <a:off x="8806815" y="3321685"/>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Implementasi</a:t>
            </a:r>
          </a:p>
        </p:txBody>
      </p:sp>
      <p:grpSp>
        <p:nvGrpSpPr>
          <p:cNvPr id="67" name="组合 4"/>
          <p:cNvGrpSpPr/>
          <p:nvPr>
            <p:custDataLst>
              <p:tags r:id="rId20"/>
            </p:custDataLst>
          </p:nvPr>
        </p:nvGrpSpPr>
        <p:grpSpPr>
          <a:xfrm>
            <a:off x="184785" y="3779520"/>
            <a:ext cx="3560445" cy="1492250"/>
            <a:chOff x="1182" y="2068"/>
            <a:chExt cx="5607" cy="2350"/>
          </a:xfrm>
        </p:grpSpPr>
        <p:sp>
          <p:nvSpPr>
            <p:cNvPr id="68" name="文本框 7"/>
            <p:cNvSpPr txBox="1"/>
            <p:nvPr>
              <p:custDataLst>
                <p:tags r:id="rId41"/>
              </p:custDataLst>
            </p:nvPr>
          </p:nvSpPr>
          <p:spPr>
            <a:xfrm flipH="1">
              <a:off x="2248" y="2068"/>
              <a:ext cx="3927" cy="2082"/>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07</a:t>
              </a:r>
            </a:p>
          </p:txBody>
        </p:sp>
        <p:grpSp>
          <p:nvGrpSpPr>
            <p:cNvPr id="69" name="组合 8"/>
            <p:cNvGrpSpPr/>
            <p:nvPr/>
          </p:nvGrpSpPr>
          <p:grpSpPr>
            <a:xfrm>
              <a:off x="1182" y="3211"/>
              <a:ext cx="5607" cy="1207"/>
              <a:chOff x="1279" y="3137"/>
              <a:chExt cx="5607" cy="1299"/>
            </a:xfrm>
          </p:grpSpPr>
          <p:sp>
            <p:nvSpPr>
              <p:cNvPr id="70" name="平行四边形 63"/>
              <p:cNvSpPr/>
              <p:nvPr>
                <p:custDataLst>
                  <p:tags r:id="rId43"/>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71" name="平行四边形 62"/>
              <p:cNvSpPr/>
              <p:nvPr>
                <p:custDataLst>
                  <p:tags r:id="rId44"/>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72" name="文本框 64"/>
            <p:cNvSpPr txBox="1"/>
            <p:nvPr>
              <p:custDataLst>
                <p:tags r:id="rId42"/>
              </p:custDataLst>
            </p:nvPr>
          </p:nvSpPr>
          <p:spPr>
            <a:xfrm flipH="1">
              <a:off x="2150" y="3429"/>
              <a:ext cx="3927" cy="580"/>
            </a:xfrm>
            <a:prstGeom prst="rect">
              <a:avLst/>
            </a:prstGeom>
            <a:noFill/>
          </p:spPr>
          <p:txBody>
            <a:bodyPr wrap="square" rtlCol="0">
              <a:spAutoFit/>
            </a:bodyPr>
            <a:lstStyle/>
            <a:p>
              <a:pPr algn="ctr"/>
              <a:r>
                <a:rPr lang="en-US" altLang="zh-CN" i="1" dirty="0">
                  <a:solidFill>
                    <a:schemeClr val="lt1"/>
                  </a:solidFill>
                  <a:latin typeface="Inter Black" panose="02000503000000020004" charset="0"/>
                  <a:ea typeface="Inter Black" panose="02000503000000020004" charset="0"/>
                  <a:cs typeface="Inter" panose="02000503000000020004" charset="0"/>
                </a:rPr>
                <a:t>Hasil</a:t>
              </a:r>
            </a:p>
          </p:txBody>
        </p:sp>
      </p:grpSp>
      <p:sp>
        <p:nvSpPr>
          <p:cNvPr id="73" name="文本框 10"/>
          <p:cNvSpPr txBox="1"/>
          <p:nvPr>
            <p:custDataLst>
              <p:tags r:id="rId21"/>
            </p:custDataLst>
          </p:nvPr>
        </p:nvSpPr>
        <p:spPr>
          <a:xfrm flipH="1">
            <a:off x="4799330" y="377952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08</a:t>
            </a:r>
          </a:p>
        </p:txBody>
      </p:sp>
      <p:grpSp>
        <p:nvGrpSpPr>
          <p:cNvPr id="74" name="组合 11"/>
          <p:cNvGrpSpPr/>
          <p:nvPr>
            <p:custDataLst>
              <p:tags r:id="rId22"/>
            </p:custDataLst>
          </p:nvPr>
        </p:nvGrpSpPr>
        <p:grpSpPr>
          <a:xfrm>
            <a:off x="4122420" y="4505325"/>
            <a:ext cx="3560445" cy="766445"/>
            <a:chOff x="1279" y="3137"/>
            <a:chExt cx="5607" cy="1299"/>
          </a:xfrm>
        </p:grpSpPr>
        <p:sp>
          <p:nvSpPr>
            <p:cNvPr id="75" name="平行四边形 12"/>
            <p:cNvSpPr/>
            <p:nvPr>
              <p:custDataLst>
                <p:tags r:id="rId39"/>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76" name="平行四边形 13"/>
            <p:cNvSpPr/>
            <p:nvPr>
              <p:custDataLst>
                <p:tags r:id="rId40"/>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77" name="文本框 14"/>
          <p:cNvSpPr txBox="1"/>
          <p:nvPr>
            <p:custDataLst>
              <p:tags r:id="rId23"/>
            </p:custDataLst>
          </p:nvPr>
        </p:nvSpPr>
        <p:spPr>
          <a:xfrm flipH="1">
            <a:off x="4737100" y="4643755"/>
            <a:ext cx="2493645" cy="368300"/>
          </a:xfrm>
          <a:prstGeom prst="rect">
            <a:avLst/>
          </a:prstGeom>
          <a:noFill/>
        </p:spPr>
        <p:txBody>
          <a:bodyPr wrap="square" rtlCol="0">
            <a:spAutoFit/>
          </a:bodyPr>
          <a:lstStyle/>
          <a:p>
            <a:pPr algn="ctr"/>
            <a:r>
              <a:rPr lang="en-US" altLang="zh-CN" i="1">
                <a:solidFill>
                  <a:schemeClr val="bg1"/>
                </a:solidFill>
                <a:latin typeface="Inter Black" panose="02000503000000020004" charset="0"/>
                <a:ea typeface="Inter Black" panose="02000503000000020004" charset="0"/>
                <a:cs typeface="Inter Black" panose="02000503000000020004" charset="0"/>
                <a:sym typeface="+mn-ea"/>
              </a:rPr>
              <a:t>Kesimpulan</a:t>
            </a:r>
          </a:p>
        </p:txBody>
      </p:sp>
      <p:sp>
        <p:nvSpPr>
          <p:cNvPr id="78" name="文本框 16"/>
          <p:cNvSpPr txBox="1"/>
          <p:nvPr>
            <p:custDataLst>
              <p:tags r:id="rId24"/>
            </p:custDataLst>
          </p:nvPr>
        </p:nvSpPr>
        <p:spPr>
          <a:xfrm flipH="1">
            <a:off x="8736965" y="377952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09</a:t>
            </a:r>
          </a:p>
        </p:txBody>
      </p:sp>
      <p:grpSp>
        <p:nvGrpSpPr>
          <p:cNvPr id="79" name="组合 17"/>
          <p:cNvGrpSpPr/>
          <p:nvPr>
            <p:custDataLst>
              <p:tags r:id="rId25"/>
            </p:custDataLst>
          </p:nvPr>
        </p:nvGrpSpPr>
        <p:grpSpPr>
          <a:xfrm>
            <a:off x="8060055" y="4505325"/>
            <a:ext cx="3560445" cy="766445"/>
            <a:chOff x="1279" y="3137"/>
            <a:chExt cx="5607" cy="1299"/>
          </a:xfrm>
        </p:grpSpPr>
        <p:sp>
          <p:nvSpPr>
            <p:cNvPr id="80" name="平行四边形 18"/>
            <p:cNvSpPr/>
            <p:nvPr>
              <p:custDataLst>
                <p:tags r:id="rId37"/>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81" name="平行四边形 19"/>
            <p:cNvSpPr/>
            <p:nvPr>
              <p:custDataLst>
                <p:tags r:id="rId38"/>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82" name="文本框 20"/>
          <p:cNvSpPr txBox="1"/>
          <p:nvPr>
            <p:custDataLst>
              <p:tags r:id="rId26"/>
            </p:custDataLst>
          </p:nvPr>
        </p:nvSpPr>
        <p:spPr>
          <a:xfrm flipH="1">
            <a:off x="8674735" y="4643755"/>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Saran</a:t>
            </a:r>
          </a:p>
        </p:txBody>
      </p:sp>
      <p:sp>
        <p:nvSpPr>
          <p:cNvPr id="83" name="文本框 22"/>
          <p:cNvSpPr txBox="1"/>
          <p:nvPr>
            <p:custDataLst>
              <p:tags r:id="rId27"/>
            </p:custDataLst>
          </p:nvPr>
        </p:nvSpPr>
        <p:spPr>
          <a:xfrm flipH="1">
            <a:off x="861695" y="5243195"/>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10</a:t>
            </a:r>
          </a:p>
        </p:txBody>
      </p:sp>
      <p:grpSp>
        <p:nvGrpSpPr>
          <p:cNvPr id="84" name="组合 23"/>
          <p:cNvGrpSpPr/>
          <p:nvPr>
            <p:custDataLst>
              <p:tags r:id="rId28"/>
            </p:custDataLst>
          </p:nvPr>
        </p:nvGrpSpPr>
        <p:grpSpPr>
          <a:xfrm>
            <a:off x="184785" y="5969000"/>
            <a:ext cx="3560445" cy="766445"/>
            <a:chOff x="1279" y="3137"/>
            <a:chExt cx="5607" cy="1299"/>
          </a:xfrm>
        </p:grpSpPr>
        <p:sp>
          <p:nvSpPr>
            <p:cNvPr id="85" name="平行四边形 24"/>
            <p:cNvSpPr/>
            <p:nvPr>
              <p:custDataLst>
                <p:tags r:id="rId35"/>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86" name="平行四边形 25"/>
            <p:cNvSpPr/>
            <p:nvPr>
              <p:custDataLst>
                <p:tags r:id="rId36"/>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87" name="文本框 26"/>
          <p:cNvSpPr txBox="1"/>
          <p:nvPr>
            <p:custDataLst>
              <p:tags r:id="rId29"/>
            </p:custDataLst>
          </p:nvPr>
        </p:nvSpPr>
        <p:spPr>
          <a:xfrm flipH="1">
            <a:off x="799465" y="6107430"/>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Manajemen Tim</a:t>
            </a:r>
          </a:p>
        </p:txBody>
      </p:sp>
      <p:sp>
        <p:nvSpPr>
          <p:cNvPr id="88" name="文本框 28"/>
          <p:cNvSpPr txBox="1"/>
          <p:nvPr>
            <p:custDataLst>
              <p:tags r:id="rId30"/>
            </p:custDataLst>
          </p:nvPr>
        </p:nvSpPr>
        <p:spPr>
          <a:xfrm flipH="1">
            <a:off x="4799330" y="5243195"/>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11</a:t>
            </a:r>
          </a:p>
        </p:txBody>
      </p:sp>
      <p:grpSp>
        <p:nvGrpSpPr>
          <p:cNvPr id="89" name="组合 29"/>
          <p:cNvGrpSpPr/>
          <p:nvPr>
            <p:custDataLst>
              <p:tags r:id="rId31"/>
            </p:custDataLst>
          </p:nvPr>
        </p:nvGrpSpPr>
        <p:grpSpPr>
          <a:xfrm>
            <a:off x="4122420" y="5969000"/>
            <a:ext cx="3560445" cy="766445"/>
            <a:chOff x="1279" y="3137"/>
            <a:chExt cx="5607" cy="1299"/>
          </a:xfrm>
        </p:grpSpPr>
        <p:sp>
          <p:nvSpPr>
            <p:cNvPr id="90" name="平行四边形 30"/>
            <p:cNvSpPr/>
            <p:nvPr>
              <p:custDataLst>
                <p:tags r:id="rId33"/>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91" name="平行四边形 31"/>
            <p:cNvSpPr/>
            <p:nvPr>
              <p:custDataLst>
                <p:tags r:id="rId34"/>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92" name="文本框 32"/>
          <p:cNvSpPr txBox="1"/>
          <p:nvPr>
            <p:custDataLst>
              <p:tags r:id="rId32"/>
            </p:custDataLst>
          </p:nvPr>
        </p:nvSpPr>
        <p:spPr>
          <a:xfrm flipH="1">
            <a:off x="4737100" y="6107430"/>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Penutup</a:t>
            </a:r>
          </a:p>
        </p:txBody>
      </p:sp>
      <p:sp>
        <p:nvSpPr>
          <p:cNvPr id="93" name="Rectangle 92"/>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4" name="Rectangle 93"/>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E1166A4-0262-CC3F-151B-ED5BF79E4118}"/>
              </a:ext>
            </a:extLst>
          </p:cNvPr>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139" name="任意多边形: 形状 138"/>
          <p:cNvSpPr/>
          <p:nvPr>
            <p:custDataLst>
              <p:tags r:id="rId2"/>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7" name="平行四边形 6"/>
          <p:cNvSpPr/>
          <p:nvPr>
            <p:custDataLst>
              <p:tags r:id="rId3"/>
            </p:custDataLst>
          </p:nvPr>
        </p:nvSpPr>
        <p:spPr>
          <a:xfrm rot="10800000">
            <a:off x="-1497106" y="1942764"/>
            <a:ext cx="14379388" cy="2927350"/>
          </a:xfrm>
          <a:prstGeom prst="parallelogram">
            <a:avLst>
              <a:gd name="adj" fmla="val 0"/>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zh-CN" sz="2400" b="1">
                <a:solidFill>
                  <a:schemeClr val="bg1"/>
                </a:solidFill>
                <a:latin typeface="Inter Black" panose="02000503000000020004" charset="0"/>
                <a:ea typeface="Inter Black" panose="02000503000000020004" charset="0"/>
                <a:cs typeface="Inter" panose="02000503000000020004" charset="0"/>
              </a:rPr>
              <a:t>PEMBUKAAN</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sp>
        <p:nvSpPr>
          <p:cNvPr id="1106" name="Far far away, behind the word mountains, far from the countries Vokalia and Consonantia, there live the blind texts. Separated they live in Bookmarksgrove right at the coast of the Semantics, a large language ocean."/>
          <p:cNvSpPr txBox="1"/>
          <p:nvPr/>
        </p:nvSpPr>
        <p:spPr>
          <a:xfrm>
            <a:off x="820419" y="1905114"/>
            <a:ext cx="10681298" cy="2779094"/>
          </a:xfrm>
          <a:prstGeom prst="rect">
            <a:avLst/>
          </a:prstGeom>
          <a:ln w="12700">
            <a:miter lim="400000"/>
          </a:ln>
        </p:spPr>
        <p:txBody>
          <a:bodyPr wrap="square" lIns="45719" rIns="45719">
            <a:spAutoFit/>
          </a:bodyPr>
          <a:lstStyle/>
          <a:p>
            <a:pPr marL="342900" indent="-342900" algn="just">
              <a:lnSpc>
                <a:spcPct val="200000"/>
              </a:lnSpc>
              <a:spcBef>
                <a:spcPts val="0"/>
              </a:spcBef>
              <a:spcAft>
                <a:spcPts val="0"/>
              </a:spcAft>
              <a:buFont typeface="+mj-lt"/>
              <a:buAutoNum type="arabicPeriod"/>
            </a:pP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Presentasi ini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membahas</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Pengaduan Masyarakat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a:t>
            </a:r>
          </a:p>
          <a:p>
            <a:pPr marL="342900" indent="-342900" algn="just">
              <a:lnSpc>
                <a:spcPct val="200000"/>
              </a:lnSpc>
              <a:spcBef>
                <a:spcPts val="0"/>
              </a:spcBef>
              <a:spcAft>
                <a:spcPts val="0"/>
              </a:spcAft>
              <a:buFont typeface="+mj-lt"/>
              <a:buAutoNum type="arabicPeriod"/>
            </a:pP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Sistem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dirancang</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sebagai bentuk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implementasi</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E-Government</a:t>
            </a:r>
          </a:p>
          <a:p>
            <a:pPr marL="342900" indent="-342900" algn="just">
              <a:lnSpc>
                <a:spcPct val="200000"/>
              </a:lnSpc>
              <a:spcBef>
                <a:spcPts val="0"/>
              </a:spcBef>
              <a:spcAft>
                <a:spcPts val="0"/>
              </a:spcAft>
              <a:buFont typeface="+mj-lt"/>
              <a:buAutoNum type="arabicPeriod"/>
            </a:pP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Tujuan</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utama</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adalah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meningkatkan</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transparansi</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akuntabilitas</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partisipasi</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Masyarakat</a:t>
            </a:r>
          </a:p>
          <a:p>
            <a:pPr marL="342900" indent="-342900" algn="just">
              <a:lnSpc>
                <a:spcPct val="200000"/>
              </a:lnSpc>
              <a:spcBef>
                <a:spcPts val="0"/>
              </a:spcBef>
              <a:spcAft>
                <a:spcPts val="0"/>
              </a:spcAft>
              <a:buFont typeface="+mj-lt"/>
              <a:buAutoNum type="arabicPeriod"/>
            </a:pP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Sistem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dibangun</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menggunakan teknologi web modern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client-server</a:t>
            </a:r>
          </a:p>
        </p:txBody>
      </p:sp>
      <p:sp>
        <p:nvSpPr>
          <p:cNvPr id="1107" name="Rectangle 1106"/>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08" name="Rectangle 1107"/>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1E99446-7843-9A15-E083-0F239B404913}"/>
              </a:ext>
            </a:extLst>
          </p:cNvPr>
          <p:cNvPicPr>
            <a:picLocks noChangeAspect="1"/>
          </p:cNvPicPr>
          <p:nvPr/>
        </p:nvPicPr>
        <p:blipFill>
          <a:blip r:embed="rId14">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19" name="平行四边形 18"/>
          <p:cNvSpPr/>
          <p:nvPr>
            <p:custDataLst>
              <p:tags r:id="rId2"/>
            </p:custDataLst>
          </p:nvPr>
        </p:nvSpPr>
        <p:spPr>
          <a:xfrm rot="10800000">
            <a:off x="5935345" y="3322320"/>
            <a:ext cx="5853430" cy="2686685"/>
          </a:xfrm>
          <a:prstGeom prst="parallelogram">
            <a:avLst>
              <a:gd name="adj" fmla="val 0"/>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9" name="平行四边形 8"/>
          <p:cNvSpPr/>
          <p:nvPr>
            <p:custDataLst>
              <p:tags r:id="rId3"/>
            </p:custDataLst>
          </p:nvPr>
        </p:nvSpPr>
        <p:spPr>
          <a:xfrm rot="10800000" flipH="1">
            <a:off x="5726430" y="1409065"/>
            <a:ext cx="6061710" cy="1565909"/>
          </a:xfrm>
          <a:prstGeom prst="parallelogram">
            <a:avLst>
              <a:gd name="adj" fmla="val 0"/>
            </a:avLst>
          </a:prstGeom>
          <a:solidFill>
            <a:schemeClr val="accent3">
              <a:alpha val="10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139" name="任意多边形: 形状 138"/>
          <p:cNvSpPr/>
          <p:nvPr>
            <p:custDataLst>
              <p:tags r:id="rId4"/>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en-US" sz="2400" b="1">
                <a:solidFill>
                  <a:schemeClr val="bg1"/>
                </a:solidFill>
                <a:latin typeface="Inter Black" panose="02000503000000020004" charset="0"/>
                <a:ea typeface="Inter Black" panose="02000503000000020004" charset="0"/>
                <a:cs typeface="Inter" panose="02000503000000020004" charset="0"/>
              </a:rPr>
              <a:t>LATAR BELAKANG</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2" name="组合 1"/>
          <p:cNvGrpSpPr/>
          <p:nvPr>
            <p:custDataLst>
              <p:tags r:id="rId5"/>
            </p:custDataLst>
          </p:nvPr>
        </p:nvGrpSpPr>
        <p:grpSpPr>
          <a:xfrm>
            <a:off x="6165850" y="1456055"/>
            <a:ext cx="5654040" cy="4469130"/>
            <a:chOff x="9730" y="2693"/>
            <a:chExt cx="8904" cy="7038"/>
          </a:xfrm>
        </p:grpSpPr>
        <p:cxnSp>
          <p:nvCxnSpPr>
            <p:cNvPr id="5" name="Straight Connector 7"/>
            <p:cNvCxnSpPr/>
            <p:nvPr/>
          </p:nvCxnSpPr>
          <p:spPr>
            <a:xfrm>
              <a:off x="10036" y="5400"/>
              <a:ext cx="7769" cy="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TextBox 18"/>
            <p:cNvSpPr txBox="1"/>
            <p:nvPr>
              <p:custDataLst>
                <p:tags r:id="rId6"/>
              </p:custDataLst>
            </p:nvPr>
          </p:nvSpPr>
          <p:spPr>
            <a:xfrm>
              <a:off x="10379" y="5819"/>
              <a:ext cx="2901" cy="1842"/>
            </a:xfrm>
            <a:prstGeom prst="rect">
              <a:avLst/>
            </a:prstGeom>
            <a:noFill/>
          </p:spPr>
          <p:txBody>
            <a:bodyPr wrap="square" rtlCol="0">
              <a:spAutoFit/>
            </a:bodyPr>
            <a:lstStyle/>
            <a:p>
              <a:r>
                <a:rPr lang="en-US" altLang="en-US" sz="1400" dirty="0" err="1">
                  <a:solidFill>
                    <a:schemeClr val="bg1"/>
                  </a:solidFill>
                  <a:latin typeface="Inter Black" panose="02000503000000020004" charset="0"/>
                  <a:ea typeface="Inter Black" panose="02000503000000020004" charset="0"/>
                  <a:cs typeface="Inter Black" panose="02000503000000020004" charset="0"/>
                </a:rPr>
                <a:t>Transformasi</a:t>
              </a:r>
              <a:r>
                <a:rPr lang="en-US" altLang="en-US" sz="1400" dirty="0">
                  <a:solidFill>
                    <a:schemeClr val="bg1"/>
                  </a:solidFill>
                  <a:latin typeface="Inter Black" panose="02000503000000020004" charset="0"/>
                  <a:ea typeface="Inter Black" panose="02000503000000020004" charset="0"/>
                  <a:cs typeface="Inter Black" panose="02000503000000020004" charset="0"/>
                </a:rPr>
                <a:t> digital </a:t>
              </a:r>
              <a:r>
                <a:rPr lang="en-US" altLang="en-US" sz="1400" dirty="0" err="1">
                  <a:solidFill>
                    <a:schemeClr val="bg1"/>
                  </a:solidFill>
                  <a:latin typeface="Inter Black" panose="02000503000000020004" charset="0"/>
                  <a:ea typeface="Inter Black" panose="02000503000000020004" charset="0"/>
                  <a:cs typeface="Inter Black" panose="02000503000000020004" charset="0"/>
                </a:rPr>
                <a:t>mendorong</a:t>
              </a:r>
              <a:r>
                <a:rPr lang="en-US" altLang="en-US" sz="1400" dirty="0">
                  <a:solidFill>
                    <a:schemeClr val="bg1"/>
                  </a:solidFill>
                  <a:latin typeface="Inter Black" panose="02000503000000020004" charset="0"/>
                  <a:ea typeface="Inter Black" panose="02000503000000020004" charset="0"/>
                  <a:cs typeface="Inter Black" panose="02000503000000020004" charset="0"/>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rPr>
                <a:t>pemerintah</a:t>
              </a:r>
              <a:r>
                <a:rPr lang="en-US" altLang="en-US" sz="1400" dirty="0">
                  <a:solidFill>
                    <a:schemeClr val="bg1"/>
                  </a:solidFill>
                  <a:latin typeface="Inter Black" panose="02000503000000020004" charset="0"/>
                  <a:ea typeface="Inter Black" panose="02000503000000020004" charset="0"/>
                  <a:cs typeface="Inter Black" panose="02000503000000020004" charset="0"/>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rPr>
                <a:t>menerapkan</a:t>
              </a:r>
              <a:r>
                <a:rPr lang="en-US" altLang="en-US" sz="1400" dirty="0">
                  <a:solidFill>
                    <a:schemeClr val="bg1"/>
                  </a:solidFill>
                  <a:latin typeface="Inter Black" panose="02000503000000020004" charset="0"/>
                  <a:ea typeface="Inter Black" panose="02000503000000020004" charset="0"/>
                  <a:cs typeface="Inter Black" panose="02000503000000020004" charset="0"/>
                </a:rPr>
                <a:t> E-Government</a:t>
              </a:r>
            </a:p>
          </p:txBody>
        </p:sp>
        <p:sp>
          <p:nvSpPr>
            <p:cNvPr id="31" name="TextBox 20"/>
            <p:cNvSpPr txBox="1"/>
            <p:nvPr>
              <p:custDataLst>
                <p:tags r:id="rId7"/>
              </p:custDataLst>
            </p:nvPr>
          </p:nvSpPr>
          <p:spPr>
            <a:xfrm>
              <a:off x="10379" y="7885"/>
              <a:ext cx="3304" cy="1842"/>
            </a:xfrm>
            <a:prstGeom prst="rect">
              <a:avLst/>
            </a:prstGeom>
            <a:noFill/>
          </p:spPr>
          <p:txBody>
            <a:bodyPr wrap="square" rtlCol="0">
              <a:spAutoFit/>
            </a:bodyPr>
            <a:lstStyle/>
            <a:p>
              <a:pPr algn="l"/>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Sistem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pengaduan</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konvensional</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masih</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lambat</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tidak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terintegrasi</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dan kurang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transparan</a:t>
              </a:r>
              <a:endPar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endParaRPr>
            </a:p>
          </p:txBody>
        </p:sp>
        <p:sp>
          <p:nvSpPr>
            <p:cNvPr id="34" name="TextBox 22"/>
            <p:cNvSpPr txBox="1"/>
            <p:nvPr>
              <p:custDataLst>
                <p:tags r:id="rId8"/>
              </p:custDataLst>
            </p:nvPr>
          </p:nvSpPr>
          <p:spPr>
            <a:xfrm>
              <a:off x="14889" y="5813"/>
              <a:ext cx="3472" cy="1842"/>
            </a:xfrm>
            <a:prstGeom prst="rect">
              <a:avLst/>
            </a:prstGeom>
            <a:noFill/>
          </p:spPr>
          <p:txBody>
            <a:bodyPr wrap="square" rtlCol="0">
              <a:spAutoFit/>
            </a:bodyPr>
            <a:lstStyle/>
            <a:p>
              <a:pPr algn="l"/>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Pengaduan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masyarakat</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menjadi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sarana</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partisipasi</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publik</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dalam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pengawasan</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layanan</a:t>
              </a:r>
              <a:endPar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endParaRPr>
            </a:p>
          </p:txBody>
        </p:sp>
        <p:sp>
          <p:nvSpPr>
            <p:cNvPr id="36" name="TextBox 24"/>
            <p:cNvSpPr txBox="1"/>
            <p:nvPr>
              <p:custDataLst>
                <p:tags r:id="rId9"/>
              </p:custDataLst>
            </p:nvPr>
          </p:nvSpPr>
          <p:spPr>
            <a:xfrm>
              <a:off x="14889" y="7889"/>
              <a:ext cx="3745" cy="1842"/>
            </a:xfrm>
            <a:prstGeom prst="rect">
              <a:avLst/>
            </a:prstGeom>
            <a:noFill/>
          </p:spPr>
          <p:txBody>
            <a:bodyPr wrap="square" rtlCol="0">
              <a:spAutoFit/>
            </a:bodyPr>
            <a:lstStyle/>
            <a:p>
              <a:pPr algn="l"/>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Teknologi web modern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memungkinkan</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sistem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pengaduan</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yang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mudah</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diakses</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responsif</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dan real-time</a:t>
              </a:r>
            </a:p>
          </p:txBody>
        </p:sp>
        <p:pic>
          <p:nvPicPr>
            <p:cNvPr id="38" name="图片 37" descr="343439383331313b343532303033383bb9bab5e7b9dcc0ed"/>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730" y="5802"/>
              <a:ext cx="567" cy="567"/>
            </a:xfrm>
            <a:prstGeom prst="rect">
              <a:avLst/>
            </a:prstGeom>
          </p:spPr>
        </p:pic>
        <p:pic>
          <p:nvPicPr>
            <p:cNvPr id="39" name="图片 38" descr="343439383331313b343532303033303bd2d1b9bad3a6d3c3"/>
            <p:cNvPicPr>
              <a:picLocks noChangeAspect="1"/>
            </p:cNvPicPr>
            <p:nvPr>
              <p:custDataLst>
                <p:tags r:id="rId10"/>
              </p:custDataLst>
            </p:nvPr>
          </p:nvPicPr>
          <p:blipFill>
            <a:blip r:embed="rId17">
              <a:extLst>
                <a:ext uri="{96DAC541-7B7A-43D3-8B79-37D633B846F1}">
                  <asvg:svgBlip xmlns:asvg="http://schemas.microsoft.com/office/drawing/2016/SVG/main" r:embed="rId18"/>
                </a:ext>
              </a:extLst>
            </a:blip>
            <a:stretch>
              <a:fillRect/>
            </a:stretch>
          </p:blipFill>
          <p:spPr>
            <a:xfrm>
              <a:off x="14326" y="5859"/>
              <a:ext cx="454" cy="454"/>
            </a:xfrm>
            <a:prstGeom prst="rect">
              <a:avLst/>
            </a:prstGeom>
          </p:spPr>
        </p:pic>
        <p:pic>
          <p:nvPicPr>
            <p:cNvPr id="40" name="图片 39" descr="343439383331313b343532303032383bbfcdbba7b9dcc0ed"/>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778" y="7943"/>
              <a:ext cx="510" cy="510"/>
            </a:xfrm>
            <a:prstGeom prst="rect">
              <a:avLst/>
            </a:prstGeom>
          </p:spPr>
        </p:pic>
        <p:pic>
          <p:nvPicPr>
            <p:cNvPr id="41" name="图片 40" descr="343439383331313b343532303032333bc6f3d2b5bcf2bde9"/>
            <p:cNvPicPr>
              <a:picLocks noChangeAspect="1"/>
            </p:cNvPicPr>
            <p:nvPr>
              <p:custDataLst>
                <p:tags r:id="rId11"/>
              </p:custDataLst>
            </p:nvPr>
          </p:nvPicPr>
          <p:blipFill>
            <a:blip r:embed="rId21">
              <a:extLst>
                <a:ext uri="{96DAC541-7B7A-43D3-8B79-37D633B846F1}">
                  <asvg:svgBlip xmlns:asvg="http://schemas.microsoft.com/office/drawing/2016/SVG/main" r:embed="rId22"/>
                </a:ext>
              </a:extLst>
            </a:blip>
            <a:stretch>
              <a:fillRect/>
            </a:stretch>
          </p:blipFill>
          <p:spPr>
            <a:xfrm>
              <a:off x="14326" y="7971"/>
              <a:ext cx="454" cy="454"/>
            </a:xfrm>
            <a:prstGeom prst="rect">
              <a:avLst/>
            </a:prstGeom>
          </p:spPr>
        </p:pic>
        <p:sp>
          <p:nvSpPr>
            <p:cNvPr id="43" name="Rectangle 17"/>
            <p:cNvSpPr/>
            <p:nvPr/>
          </p:nvSpPr>
          <p:spPr>
            <a:xfrm>
              <a:off x="9799" y="2693"/>
              <a:ext cx="8606" cy="901"/>
            </a:xfrm>
            <a:prstGeom prst="rect">
              <a:avLst/>
            </a:prstGeom>
          </p:spPr>
          <p:txBody>
            <a:bodyPr wrap="square" bIns="46990" rtlCol="0"/>
            <a:lstStyle/>
            <a:p>
              <a:pPr lvl="0" algn="just">
                <a:lnSpc>
                  <a:spcPct val="130000"/>
                </a:lnSpc>
                <a:spcAft>
                  <a:spcPts val="1000"/>
                </a:spcAft>
                <a:buClr>
                  <a:srgbClr val="E24848"/>
                </a:buClr>
                <a:buSzTx/>
                <a:buFontTx/>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Perkembangan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transformasi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digital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mendorong</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pemerintah</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menerapkan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E-Government. Pengaduan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berperan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sebagai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sarana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partisipasi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publik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dalam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pengawasan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layanan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Namun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konvensional</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masih</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lambat</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kurang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transparan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sehingga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diperlukan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 yang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mudah</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diakses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responsif</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real-time.</a:t>
              </a:r>
            </a:p>
          </p:txBody>
        </p:sp>
      </p:grpSp>
      <p:pic>
        <p:nvPicPr>
          <p:cNvPr id="6" name="图片 5" descr="VCG211226878736"/>
          <p:cNvPicPr>
            <a:picLocks noChangeAspect="1"/>
          </p:cNvPicPr>
          <p:nvPr/>
        </p:nvPicPr>
        <p:blipFill>
          <a:blip r:embed="rId23"/>
          <a:srcRect l="32134"/>
          <a:stretch>
            <a:fillRect/>
          </a:stretch>
        </p:blipFill>
        <p:spPr>
          <a:xfrm flipH="1">
            <a:off x="702310" y="1558290"/>
            <a:ext cx="5353685" cy="4436745"/>
          </a:xfrm>
          <a:prstGeom prst="rect">
            <a:avLst/>
          </a:prstGeom>
        </p:spPr>
      </p:pic>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3DE6FA2-80F8-13F2-640C-4B0D1C8B918F}"/>
              </a:ext>
            </a:extLst>
          </p:cNvPr>
          <p:cNvPicPr>
            <a:picLocks noChangeAspect="1"/>
          </p:cNvPicPr>
          <p:nvPr/>
        </p:nvPicPr>
        <p:blipFill>
          <a:blip r:embed="rId15">
            <a:alphaModFix amt="5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41" name="平行四边形 40"/>
          <p:cNvSpPr/>
          <p:nvPr>
            <p:custDataLst>
              <p:tags r:id="rId2"/>
            </p:custDataLst>
          </p:nvPr>
        </p:nvSpPr>
        <p:spPr>
          <a:xfrm rot="10800000" flipH="1">
            <a:off x="403412" y="1156018"/>
            <a:ext cx="11152261" cy="4986020"/>
          </a:xfrm>
          <a:prstGeom prst="parallelogram">
            <a:avLst>
              <a:gd name="adj" fmla="val 0"/>
            </a:avLst>
          </a:prstGeom>
          <a:solidFill>
            <a:schemeClr val="accent3">
              <a:alpha val="10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139" name="任意多边形: 形状 138"/>
          <p:cNvSpPr/>
          <p:nvPr>
            <p:custDataLst>
              <p:tags r:id="rId3"/>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zh-CN" sz="2400" b="1">
                <a:solidFill>
                  <a:schemeClr val="bg1"/>
                </a:solidFill>
                <a:latin typeface="Inter Black" panose="02000503000000020004" charset="0"/>
                <a:ea typeface="Inter Black" panose="02000503000000020004" charset="0"/>
                <a:cs typeface="Inter" panose="02000503000000020004" charset="0"/>
              </a:rPr>
              <a:t>RUMUSAN MASALAH</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2" name="组合 1"/>
          <p:cNvGrpSpPr/>
          <p:nvPr/>
        </p:nvGrpSpPr>
        <p:grpSpPr>
          <a:xfrm>
            <a:off x="636326" y="3065334"/>
            <a:ext cx="10683240" cy="2781935"/>
            <a:chOff x="1590" y="4178"/>
            <a:chExt cx="16824" cy="4381"/>
          </a:xfrm>
        </p:grpSpPr>
        <p:sp>
          <p:nvSpPr>
            <p:cNvPr id="9" name="矩形 47"/>
            <p:cNvSpPr txBox="1">
              <a:spLocks noChangeArrowheads="1"/>
            </p:cNvSpPr>
            <p:nvPr>
              <p:custDataLst>
                <p:tags r:id="rId5"/>
              </p:custDataLst>
            </p:nvPr>
          </p:nvSpPr>
          <p:spPr bwMode="auto">
            <a:xfrm>
              <a:off x="1655" y="4193"/>
              <a:ext cx="4177" cy="1854"/>
            </a:xfrm>
            <a:prstGeom prst="rect">
              <a:avLst/>
            </a:prstGeom>
            <a:noFill/>
          </p:spPr>
          <p:txBody>
            <a:bodyPr vert="horz" wrap="square" lIns="91440" tIns="45720" rIns="91440" bIns="45720" rtlCol="0" anchor="t" anchorCtr="0" compatLnSpc="0">
              <a:spAutoFit/>
            </a:bodyPr>
            <a:lstStyle/>
            <a:p>
              <a:pPr lvl="0" algn="l">
                <a:lnSpc>
                  <a:spcPct val="150000"/>
                </a:lnSpc>
                <a:spcAft>
                  <a:spcPts val="1000"/>
                </a:spcAft>
                <a:buClrTx/>
                <a:buSzTx/>
                <a:buFontTx/>
                <a:defRPr/>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Pengaduan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 yang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efektif</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scalable.</a:t>
              </a:r>
            </a:p>
          </p:txBody>
        </p:sp>
        <p:cxnSp>
          <p:nvCxnSpPr>
            <p:cNvPr id="6" name="直接连接符 5"/>
            <p:cNvCxnSpPr/>
            <p:nvPr/>
          </p:nvCxnSpPr>
          <p:spPr>
            <a:xfrm flipV="1">
              <a:off x="1671" y="4224"/>
              <a:ext cx="0" cy="37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custDataLst>
                <p:tags r:id="rId6"/>
              </p:custDataLst>
            </p:nvPr>
          </p:nvSpPr>
          <p:spPr>
            <a:xfrm>
              <a:off x="1590" y="5992"/>
              <a:ext cx="2860" cy="2567"/>
            </a:xfrm>
            <a:prstGeom prst="rect">
              <a:avLst/>
            </a:prstGeom>
            <a:noFill/>
          </p:spPr>
          <p:txBody>
            <a:bodyPr wrap="square" rtlCol="0">
              <a:spAutoFit/>
            </a:bodyPr>
            <a:lstStyle/>
            <a:p>
              <a:pPr lvl="0" algn="l">
                <a:buClrTx/>
                <a:buSzTx/>
                <a:buFontTx/>
              </a:pPr>
              <a:r>
                <a:rPr lang="en-US" altLang="zh-CN" sz="10000">
                  <a:solidFill>
                    <a:schemeClr val="accent6"/>
                  </a:solidFill>
                  <a:latin typeface="Inter Black" panose="02000503000000020004" charset="0"/>
                  <a:ea typeface="Inter Black" panose="02000503000000020004" charset="0"/>
                  <a:cs typeface="Inter" panose="02000503000000020004" charset="0"/>
                  <a:sym typeface="+mn-ea"/>
                </a:rPr>
                <a:t>1</a:t>
              </a:r>
            </a:p>
          </p:txBody>
        </p:sp>
        <p:sp>
          <p:nvSpPr>
            <p:cNvPr id="16" name="矩形 47"/>
            <p:cNvSpPr txBox="1">
              <a:spLocks noChangeArrowheads="1"/>
            </p:cNvSpPr>
            <p:nvPr>
              <p:custDataLst>
                <p:tags r:id="rId7"/>
              </p:custDataLst>
            </p:nvPr>
          </p:nvSpPr>
          <p:spPr bwMode="auto">
            <a:xfrm>
              <a:off x="5949" y="4191"/>
              <a:ext cx="4260" cy="1854"/>
            </a:xfrm>
            <a:prstGeom prst="rect">
              <a:avLst/>
            </a:prstGeom>
            <a:noFill/>
          </p:spPr>
          <p:txBody>
            <a:bodyPr vert="horz" wrap="square" lIns="91440" tIns="45720" rIns="91440" bIns="45720" rtlCol="0" anchor="t" anchorCtr="0" compatLnSpc="0">
              <a:spAutoFit/>
            </a:bodyPr>
            <a:lstStyle/>
            <a:p>
              <a:pPr lvl="0" algn="l">
                <a:lnSpc>
                  <a:spcPct val="150000"/>
                </a:lnSpc>
                <a:spcAft>
                  <a:spcPts val="1000"/>
                </a:spcAft>
                <a:buClrTx/>
                <a:buSzTx/>
                <a:buFontTx/>
                <a:defRPr/>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Menghasilkan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 yang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berfungsi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dengan baik dan siap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digunakan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cxnSp>
          <p:nvCxnSpPr>
            <p:cNvPr id="19" name="直接连接符 18"/>
            <p:cNvCxnSpPr/>
            <p:nvPr/>
          </p:nvCxnSpPr>
          <p:spPr>
            <a:xfrm flipV="1">
              <a:off x="5965" y="4222"/>
              <a:ext cx="0" cy="37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custDataLst>
                <p:tags r:id="rId8"/>
              </p:custDataLst>
            </p:nvPr>
          </p:nvSpPr>
          <p:spPr>
            <a:xfrm>
              <a:off x="5884" y="5990"/>
              <a:ext cx="2860" cy="2567"/>
            </a:xfrm>
            <a:prstGeom prst="rect">
              <a:avLst/>
            </a:prstGeom>
            <a:noFill/>
          </p:spPr>
          <p:txBody>
            <a:bodyPr wrap="square" rtlCol="0">
              <a:spAutoFit/>
            </a:bodyPr>
            <a:lstStyle/>
            <a:p>
              <a:pPr lvl="0" algn="l">
                <a:buClrTx/>
                <a:buSzTx/>
                <a:buFontTx/>
              </a:pPr>
              <a:r>
                <a:rPr lang="en-US" altLang="zh-CN" sz="10000">
                  <a:solidFill>
                    <a:schemeClr val="accent1"/>
                  </a:solidFill>
                  <a:latin typeface="Inter Black" panose="02000503000000020004" charset="0"/>
                  <a:ea typeface="Inter Black" panose="02000503000000020004" charset="0"/>
                  <a:cs typeface="Inter" panose="02000503000000020004" charset="0"/>
                  <a:sym typeface="+mn-ea"/>
                </a:rPr>
                <a:t>2</a:t>
              </a:r>
            </a:p>
          </p:txBody>
        </p:sp>
        <p:sp>
          <p:nvSpPr>
            <p:cNvPr id="21" name="矩形 47"/>
            <p:cNvSpPr txBox="1">
              <a:spLocks noChangeArrowheads="1"/>
            </p:cNvSpPr>
            <p:nvPr>
              <p:custDataLst>
                <p:tags r:id="rId9"/>
              </p:custDataLst>
            </p:nvPr>
          </p:nvSpPr>
          <p:spPr bwMode="auto">
            <a:xfrm>
              <a:off x="10193" y="4180"/>
              <a:ext cx="4310" cy="1854"/>
            </a:xfrm>
            <a:prstGeom prst="rect">
              <a:avLst/>
            </a:prstGeom>
            <a:noFill/>
          </p:spPr>
          <p:txBody>
            <a:bodyPr vert="horz" wrap="square" lIns="91440" tIns="45720" rIns="91440" bIns="45720" rtlCol="0" anchor="t" anchorCtr="0" compatLnSpc="0">
              <a:spAutoFit/>
            </a:bodyPr>
            <a:lstStyle/>
            <a:p>
              <a:pPr lvl="0" algn="l">
                <a:lnSpc>
                  <a:spcPct val="150000"/>
                </a:lnSpc>
                <a:spcAft>
                  <a:spcPts val="1000"/>
                </a:spcAft>
                <a:buClrTx/>
                <a:buSzTx/>
                <a:buFontTx/>
                <a:defRPr/>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Mendukung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peningkatan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transparansi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akuntabilitas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kualitas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layanan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publik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E-Government.</a:t>
              </a:r>
            </a:p>
          </p:txBody>
        </p:sp>
        <p:cxnSp>
          <p:nvCxnSpPr>
            <p:cNvPr id="23" name="直接连接符 22"/>
            <p:cNvCxnSpPr/>
            <p:nvPr/>
          </p:nvCxnSpPr>
          <p:spPr>
            <a:xfrm flipV="1">
              <a:off x="10209" y="4211"/>
              <a:ext cx="0" cy="37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custDataLst>
                <p:tags r:id="rId10"/>
              </p:custDataLst>
            </p:nvPr>
          </p:nvSpPr>
          <p:spPr>
            <a:xfrm>
              <a:off x="10128" y="5979"/>
              <a:ext cx="2860" cy="2567"/>
            </a:xfrm>
            <a:prstGeom prst="rect">
              <a:avLst/>
            </a:prstGeom>
            <a:noFill/>
          </p:spPr>
          <p:txBody>
            <a:bodyPr wrap="square" rtlCol="0">
              <a:spAutoFit/>
            </a:bodyPr>
            <a:lstStyle/>
            <a:p>
              <a:pPr lvl="0" algn="l">
                <a:buClrTx/>
                <a:buSzTx/>
                <a:buFontTx/>
              </a:pPr>
              <a:r>
                <a:rPr lang="en-US" altLang="zh-CN" sz="10000">
                  <a:solidFill>
                    <a:schemeClr val="accent6"/>
                  </a:solidFill>
                  <a:latin typeface="Inter Black" panose="02000503000000020004" charset="0"/>
                  <a:ea typeface="Inter Black" panose="02000503000000020004" charset="0"/>
                  <a:cs typeface="Inter" panose="02000503000000020004" charset="0"/>
                  <a:sym typeface="+mn-ea"/>
                </a:rPr>
                <a:t>3</a:t>
              </a:r>
            </a:p>
          </p:txBody>
        </p:sp>
        <p:sp>
          <p:nvSpPr>
            <p:cNvPr id="25" name="矩形 47"/>
            <p:cNvSpPr txBox="1">
              <a:spLocks noChangeArrowheads="1"/>
            </p:cNvSpPr>
            <p:nvPr>
              <p:custDataLst>
                <p:tags r:id="rId11"/>
              </p:custDataLst>
            </p:nvPr>
          </p:nvSpPr>
          <p:spPr bwMode="auto">
            <a:xfrm>
              <a:off x="14487" y="4178"/>
              <a:ext cx="3927" cy="1854"/>
            </a:xfrm>
            <a:prstGeom prst="rect">
              <a:avLst/>
            </a:prstGeom>
            <a:noFill/>
          </p:spPr>
          <p:txBody>
            <a:bodyPr vert="horz" wrap="square" lIns="91440" tIns="45720" rIns="91440" bIns="45720" rtlCol="0" anchor="t" anchorCtr="0" compatLnSpc="0">
              <a:spAutoFit/>
            </a:bodyPr>
            <a:lstStyle/>
            <a:p>
              <a:pPr lvl="0" algn="l">
                <a:lnSpc>
                  <a:spcPct val="150000"/>
                </a:lnSpc>
                <a:spcAft>
                  <a:spcPts val="1000"/>
                </a:spcAft>
                <a:buClrTx/>
                <a:buSzTx/>
                <a:buFontTx/>
                <a:defRPr/>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terbatas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pada sistem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 tanpa aplikasi mobile dan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integrasi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eksternal</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cxnSp>
          <p:nvCxnSpPr>
            <p:cNvPr id="27" name="直接连接符 26"/>
            <p:cNvCxnSpPr/>
            <p:nvPr/>
          </p:nvCxnSpPr>
          <p:spPr>
            <a:xfrm flipV="1">
              <a:off x="14503" y="4209"/>
              <a:ext cx="0" cy="37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custDataLst>
                <p:tags r:id="rId12"/>
              </p:custDataLst>
            </p:nvPr>
          </p:nvSpPr>
          <p:spPr>
            <a:xfrm>
              <a:off x="14422" y="5977"/>
              <a:ext cx="2860" cy="2567"/>
            </a:xfrm>
            <a:prstGeom prst="rect">
              <a:avLst/>
            </a:prstGeom>
            <a:noFill/>
          </p:spPr>
          <p:txBody>
            <a:bodyPr wrap="square" rtlCol="0">
              <a:spAutoFit/>
            </a:bodyPr>
            <a:lstStyle/>
            <a:p>
              <a:pPr lvl="0" algn="l">
                <a:buClrTx/>
                <a:buSzTx/>
                <a:buFontTx/>
              </a:pPr>
              <a:r>
                <a:rPr lang="en-US" altLang="zh-CN" sz="10000">
                  <a:solidFill>
                    <a:schemeClr val="accent6"/>
                  </a:solidFill>
                  <a:latin typeface="Inter Black" panose="02000503000000020004" charset="0"/>
                  <a:ea typeface="Inter Black" panose="02000503000000020004" charset="0"/>
                  <a:cs typeface="Inter" panose="02000503000000020004" charset="0"/>
                  <a:sym typeface="+mn-ea"/>
                </a:rPr>
                <a:t>4</a:t>
              </a:r>
            </a:p>
          </p:txBody>
        </p:sp>
      </p:grpSp>
      <p:sp>
        <p:nvSpPr>
          <p:cNvPr id="29" name="矩形 47"/>
          <p:cNvSpPr txBox="1">
            <a:spLocks noChangeArrowheads="1"/>
          </p:cNvSpPr>
          <p:nvPr>
            <p:custDataLst>
              <p:tags r:id="rId4"/>
            </p:custDataLst>
          </p:nvPr>
        </p:nvSpPr>
        <p:spPr bwMode="auto">
          <a:xfrm>
            <a:off x="687761" y="1156335"/>
            <a:ext cx="10478079" cy="1684115"/>
          </a:xfrm>
          <a:prstGeom prst="rect">
            <a:avLst/>
          </a:prstGeom>
          <a:noFill/>
        </p:spPr>
        <p:txBody>
          <a:bodyPr vert="horz" wrap="square" lIns="91440" tIns="45720" rIns="91440" bIns="45720" rtlCol="0" anchor="t" anchorCtr="0" compatLnSpc="0">
            <a:spAutoFit/>
          </a:bodyPr>
          <a:lstStyle/>
          <a:p>
            <a:pPr lvl="0" algn="just">
              <a:lnSpc>
                <a:spcPct val="150000"/>
              </a:lnSpc>
              <a:spcAft>
                <a:spcPts val="1000"/>
              </a:spcAft>
              <a:buClrTx/>
              <a:buSzTx/>
              <a:buFontTx/>
              <a:defRPr/>
            </a:pP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Project ini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dirancang</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untuk</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menjawab</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permasalahan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belum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optimalnya</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yang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efektif</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transparan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bertujuan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untuk</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mempermudah</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dalam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menyampaikan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memantau</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serta</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membantu</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instansi</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dalam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mengelola</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secara</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terstruktur</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efisien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akuntabel</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sehingga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memberikan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manfaat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nyata</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bagi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pengguna</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maupun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organisasi</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9" name="平行四边形 18"/>
          <p:cNvSpPr/>
          <p:nvPr>
            <p:custDataLst>
              <p:tags r:id="rId2"/>
            </p:custDataLst>
          </p:nvPr>
        </p:nvSpPr>
        <p:spPr>
          <a:xfrm rot="10800000">
            <a:off x="652780" y="4919345"/>
            <a:ext cx="3701415" cy="865505"/>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pic>
        <p:nvPicPr>
          <p:cNvPr id="17" name="图片 16" descr="VCG2112800586751"/>
          <p:cNvPicPr>
            <a:picLocks noChangeAspect="1"/>
          </p:cNvPicPr>
          <p:nvPr/>
        </p:nvPicPr>
        <p:blipFill>
          <a:blip r:embed="rId19">
            <a:alphaModFix amt="10000"/>
          </a:blip>
          <a:stretch>
            <a:fillRect/>
          </a:stretch>
        </p:blipFill>
        <p:spPr>
          <a:xfrm>
            <a:off x="0" y="-8965"/>
            <a:ext cx="12183110" cy="6858000"/>
          </a:xfrm>
          <a:prstGeom prst="rect">
            <a:avLst/>
          </a:prstGeom>
        </p:spPr>
      </p:pic>
      <p:pic>
        <p:nvPicPr>
          <p:cNvPr id="103" name="图片 102" descr="VCG211292673800"/>
          <p:cNvPicPr>
            <a:picLocks noChangeAspect="1"/>
          </p:cNvPicPr>
          <p:nvPr/>
        </p:nvPicPr>
        <p:blipFill>
          <a:blip r:embed="rId20"/>
          <a:srcRect l="-174" t="7595" r="174" b="11821"/>
          <a:stretch>
            <a:fillRect/>
          </a:stretch>
        </p:blipFill>
        <p:spPr>
          <a:xfrm>
            <a:off x="4917554" y="2856158"/>
            <a:ext cx="6571615" cy="2978150"/>
          </a:xfrm>
          <a:prstGeom prst="rect">
            <a:avLst/>
          </a:prstGeom>
        </p:spPr>
      </p:pic>
      <p:sp>
        <p:nvSpPr>
          <p:cNvPr id="98" name="Content Placeholder 2"/>
          <p:cNvSpPr/>
          <p:nvPr>
            <p:custDataLst>
              <p:tags r:id="rId3"/>
            </p:custDataLst>
          </p:nvPr>
        </p:nvSpPr>
        <p:spPr>
          <a:xfrm>
            <a:off x="1816100" y="5043805"/>
            <a:ext cx="2192020" cy="575310"/>
          </a:xfrm>
          <a:prstGeom prst="rect">
            <a:avLst/>
          </a:prstGeom>
        </p:spPr>
        <p:txBody>
          <a:bodyPr wrap="square" bIns="46990" rtlCol="0" anchor="t">
            <a:normAutofit fontScale="95000"/>
          </a:bodyPr>
          <a:lstStyle/>
          <a:p>
            <a:pPr lvl="0" algn="l">
              <a:lnSpc>
                <a:spcPct val="130000"/>
              </a:lnSpc>
              <a:spcAft>
                <a:spcPts val="1000"/>
              </a:spcAft>
              <a:buClr>
                <a:srgbClr val="E24848"/>
              </a:buClr>
              <a:buSzTx/>
              <a:buFontTx/>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Node.js, Express.js, React.js, PostgreSQL, UML.</a:t>
            </a:r>
          </a:p>
        </p:txBody>
      </p:sp>
      <p:pic>
        <p:nvPicPr>
          <p:cNvPr id="102" name="图片 101" descr="343439383331313b343532303031393bd2b5bca8b9dcc0ed"/>
          <p:cNvPicPr>
            <a:picLocks noChangeAspect="1"/>
          </p:cNvPicPr>
          <p:nvPr>
            <p:custDataLst>
              <p:tags r:id="rId4"/>
            </p:custDataLst>
          </p:nvPr>
        </p:nvPicPr>
        <p:blipFill>
          <a:blip r:embed="rId21">
            <a:extLst>
              <a:ext uri="{96DAC541-7B7A-43D3-8B79-37D633B846F1}">
                <asvg:svgBlip xmlns:asvg="http://schemas.microsoft.com/office/drawing/2016/SVG/main" r:embed="rId22"/>
              </a:ext>
            </a:extLst>
          </a:blip>
          <a:stretch>
            <a:fillRect/>
          </a:stretch>
        </p:blipFill>
        <p:spPr>
          <a:xfrm>
            <a:off x="1276985" y="5188585"/>
            <a:ext cx="286385" cy="286385"/>
          </a:xfrm>
          <a:prstGeom prst="rect">
            <a:avLst/>
          </a:prstGeom>
        </p:spPr>
      </p:pic>
      <p:sp>
        <p:nvSpPr>
          <p:cNvPr id="7" name="平行四边形 6"/>
          <p:cNvSpPr/>
          <p:nvPr>
            <p:custDataLst>
              <p:tags r:id="rId5"/>
            </p:custDataLst>
          </p:nvPr>
        </p:nvSpPr>
        <p:spPr>
          <a:xfrm rot="10800000">
            <a:off x="652780" y="1629410"/>
            <a:ext cx="3701415" cy="865505"/>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95" name="Content Placeholder 2"/>
          <p:cNvSpPr/>
          <p:nvPr>
            <p:custDataLst>
              <p:tags r:id="rId6"/>
            </p:custDataLst>
          </p:nvPr>
        </p:nvSpPr>
        <p:spPr>
          <a:xfrm>
            <a:off x="1773555" y="1744045"/>
            <a:ext cx="2192020" cy="575310"/>
          </a:xfrm>
          <a:prstGeom prst="rect">
            <a:avLst/>
          </a:prstGeom>
        </p:spPr>
        <p:txBody>
          <a:bodyPr wrap="square" bIns="46990" rtlCol="0" anchor="t"/>
          <a:lstStyle/>
          <a:p>
            <a:pPr lvl="0" algn="l" fontAlgn="auto">
              <a:lnSpc>
                <a:spcPct val="130000"/>
              </a:lnSpc>
              <a:spcAft>
                <a:spcPts val="1000"/>
              </a:spcAft>
              <a:buClr>
                <a:srgbClr val="E24848"/>
              </a:buClr>
              <a:buSzTx/>
              <a:buFontTx/>
            </a:pP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Model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menggunakan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metode</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Waterfall.</a:t>
            </a:r>
          </a:p>
        </p:txBody>
      </p:sp>
      <p:pic>
        <p:nvPicPr>
          <p:cNvPr id="99" name="图片 98" descr="343439383331313b343532303033313bd3a6d3c3c9ccb3c7"/>
          <p:cNvPicPr>
            <a:picLocks noChangeAspect="1"/>
          </p:cNvPicPr>
          <p:nvPr>
            <p:custDataLst>
              <p:tags r:id="rId7"/>
            </p:custDataLst>
          </p:nvPr>
        </p:nvPicPr>
        <p:blipFill>
          <a:blip r:embed="rId23">
            <a:extLst>
              <a:ext uri="{96DAC541-7B7A-43D3-8B79-37D633B846F1}">
                <asvg:svgBlip xmlns:asvg="http://schemas.microsoft.com/office/drawing/2016/SVG/main" r:embed="rId24"/>
              </a:ext>
            </a:extLst>
          </a:blip>
          <a:stretch>
            <a:fillRect/>
          </a:stretch>
        </p:blipFill>
        <p:spPr>
          <a:xfrm>
            <a:off x="1279525" y="1924050"/>
            <a:ext cx="294005" cy="294005"/>
          </a:xfrm>
          <a:prstGeom prst="rect">
            <a:avLst/>
          </a:prstGeom>
        </p:spPr>
      </p:pic>
      <p:sp>
        <p:nvSpPr>
          <p:cNvPr id="16" name="平行四边形 15"/>
          <p:cNvSpPr/>
          <p:nvPr>
            <p:custDataLst>
              <p:tags r:id="rId8"/>
            </p:custDataLst>
          </p:nvPr>
        </p:nvSpPr>
        <p:spPr>
          <a:xfrm rot="10800000">
            <a:off x="652780" y="2726055"/>
            <a:ext cx="3701415" cy="865505"/>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96" name="Content Placeholder 2"/>
          <p:cNvSpPr/>
          <p:nvPr>
            <p:custDataLst>
              <p:tags r:id="rId9"/>
            </p:custDataLst>
          </p:nvPr>
        </p:nvSpPr>
        <p:spPr>
          <a:xfrm>
            <a:off x="1784350" y="2873300"/>
            <a:ext cx="2192020" cy="575310"/>
          </a:xfrm>
          <a:prstGeom prst="rect">
            <a:avLst/>
          </a:prstGeom>
        </p:spPr>
        <p:txBody>
          <a:bodyPr wrap="square" bIns="46990" rtlCol="0" anchor="t">
            <a:normAutofit/>
          </a:bodyPr>
          <a:lstStyle/>
          <a:p>
            <a:pPr lvl="0" algn="l">
              <a:lnSpc>
                <a:spcPct val="130000"/>
              </a:lnSpc>
              <a:spcAft>
                <a:spcPts val="1000"/>
              </a:spcAft>
              <a:buClr>
                <a:srgbClr val="E24848"/>
              </a:buClr>
              <a:buSzTx/>
              <a:buFontTx/>
            </a:pP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Analisis → Desain →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Implementasi</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Pengujian</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pic>
        <p:nvPicPr>
          <p:cNvPr id="100" name="图片 99" descr="343439383331313b343532303032343bb7a2b2bcb9dcc0ed"/>
          <p:cNvPicPr>
            <a:picLocks noChangeAspect="1"/>
          </p:cNvPicPr>
          <p:nvPr>
            <p:custDataLst>
              <p:tags r:id="rId10"/>
            </p:custDataLst>
          </p:nvPr>
        </p:nvPicPr>
        <p:blipFill>
          <a:blip r:embed="rId25">
            <a:extLst>
              <a:ext uri="{96DAC541-7B7A-43D3-8B79-37D633B846F1}">
                <asvg:svgBlip xmlns:asvg="http://schemas.microsoft.com/office/drawing/2016/SVG/main" r:embed="rId26"/>
              </a:ext>
            </a:extLst>
          </a:blip>
          <a:stretch>
            <a:fillRect/>
          </a:stretch>
        </p:blipFill>
        <p:spPr>
          <a:xfrm>
            <a:off x="1249680" y="2958465"/>
            <a:ext cx="353695" cy="353695"/>
          </a:xfrm>
          <a:prstGeom prst="rect">
            <a:avLst/>
          </a:prstGeom>
        </p:spPr>
      </p:pic>
      <p:sp>
        <p:nvSpPr>
          <p:cNvPr id="18" name="平行四边形 17"/>
          <p:cNvSpPr/>
          <p:nvPr>
            <p:custDataLst>
              <p:tags r:id="rId11"/>
            </p:custDataLst>
          </p:nvPr>
        </p:nvSpPr>
        <p:spPr>
          <a:xfrm rot="10800000">
            <a:off x="652780" y="3822700"/>
            <a:ext cx="3701415" cy="865505"/>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97" name="Content Placeholder 2"/>
          <p:cNvSpPr/>
          <p:nvPr>
            <p:custDataLst>
              <p:tags r:id="rId12"/>
            </p:custDataLst>
          </p:nvPr>
        </p:nvSpPr>
        <p:spPr>
          <a:xfrm>
            <a:off x="1819275" y="3946525"/>
            <a:ext cx="2192020" cy="575310"/>
          </a:xfrm>
          <a:prstGeom prst="rect">
            <a:avLst/>
          </a:prstGeom>
        </p:spPr>
        <p:txBody>
          <a:bodyPr wrap="square" bIns="46990" rtlCol="0" anchor="t"/>
          <a:lstStyle/>
          <a:p>
            <a:pPr lvl="0" algn="l">
              <a:lnSpc>
                <a:spcPct val="130000"/>
              </a:lnSpc>
              <a:spcAft>
                <a:spcPts val="1000"/>
              </a:spcAft>
              <a:buClr>
                <a:srgbClr val="E24848"/>
              </a:buClr>
              <a:buSzTx/>
              <a:buFontTx/>
            </a:pP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Metode ini lebih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terstruktur</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sesuai kebutuhan yang sudah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jelas</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pic>
        <p:nvPicPr>
          <p:cNvPr id="101" name="图片 100" descr="343439383331313b343532303032333bc6f3d2b5bcf2bde9"/>
          <p:cNvPicPr>
            <a:picLocks noChangeAspect="1"/>
          </p:cNvPicPr>
          <p:nvPr>
            <p:custDataLst>
              <p:tags r:id="rId13"/>
            </p:custDataLst>
          </p:nvPr>
        </p:nvPicPr>
        <p:blipFill>
          <a:blip r:embed="rId27">
            <a:extLst>
              <a:ext uri="{96DAC541-7B7A-43D3-8B79-37D633B846F1}">
                <asvg:svgBlip xmlns:asvg="http://schemas.microsoft.com/office/drawing/2016/SVG/main" r:embed="rId28"/>
              </a:ext>
            </a:extLst>
          </a:blip>
          <a:stretch>
            <a:fillRect/>
          </a:stretch>
        </p:blipFill>
        <p:spPr>
          <a:xfrm>
            <a:off x="1268095" y="4081780"/>
            <a:ext cx="304800" cy="304800"/>
          </a:xfrm>
          <a:prstGeom prst="rect">
            <a:avLst/>
          </a:prstGeom>
        </p:spPr>
      </p:pic>
      <p:sp>
        <p:nvSpPr>
          <p:cNvPr id="139" name="任意多边形: 形状 138"/>
          <p:cNvSpPr/>
          <p:nvPr>
            <p:custDataLst>
              <p:tags r:id="rId14"/>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en-US" sz="2400" b="1">
                <a:solidFill>
                  <a:schemeClr val="bg1"/>
                </a:solidFill>
                <a:latin typeface="Inter Black" panose="02000503000000020004" charset="0"/>
                <a:ea typeface="Inter Black" panose="02000503000000020004" charset="0"/>
                <a:cs typeface="Inter" panose="02000503000000020004" charset="0"/>
              </a:rPr>
              <a:t>METODE</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sp>
        <p:nvSpPr>
          <p:cNvPr id="91" name="TextBox 16"/>
          <p:cNvSpPr txBox="1"/>
          <p:nvPr/>
        </p:nvSpPr>
        <p:spPr>
          <a:xfrm>
            <a:off x="4580890" y="1629410"/>
            <a:ext cx="7113270" cy="398780"/>
          </a:xfrm>
          <a:prstGeom prst="rect">
            <a:avLst/>
          </a:prstGeom>
          <a:noFill/>
        </p:spPr>
        <p:txBody>
          <a:bodyPr wrap="square" rtlCol="0">
            <a:spAutoFit/>
          </a:bodyPr>
          <a:lstStyle/>
          <a:p>
            <a:pPr algn="ctr"/>
            <a:r>
              <a:rPr lang="en-US" altLang="en-US" sz="2000" spc="100" dirty="0">
                <a:solidFill>
                  <a:schemeClr val="accent1"/>
                </a:solidFill>
                <a:uFillTx/>
                <a:latin typeface="Inter Black" panose="02000503000000020004" charset="0"/>
                <a:ea typeface="Inter Black" panose="02000503000000020004" charset="0"/>
                <a:cs typeface="Inter Black" panose="02000503000000020004" charset="0"/>
                <a:sym typeface="+mn-ea"/>
              </a:rPr>
              <a:t>Metode atau Pendekatan yang Digunakan</a:t>
            </a:r>
          </a:p>
        </p:txBody>
      </p:sp>
      <p:sp>
        <p:nvSpPr>
          <p:cNvPr id="29" name="平行四边形 28"/>
          <p:cNvSpPr/>
          <p:nvPr>
            <p:custDataLst>
              <p:tags r:id="rId15"/>
            </p:custDataLst>
          </p:nvPr>
        </p:nvSpPr>
        <p:spPr>
          <a:xfrm rot="10800000" flipH="1">
            <a:off x="6444298" y="1543685"/>
            <a:ext cx="3338830" cy="509905"/>
          </a:xfrm>
          <a:prstGeom prst="parallelogram">
            <a:avLst>
              <a:gd name="adj" fmla="val 0"/>
            </a:avLst>
          </a:prstGeom>
          <a:no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2" name="Content Placeholder 2"/>
          <p:cNvSpPr/>
          <p:nvPr>
            <p:custDataLst>
              <p:tags r:id="rId16"/>
            </p:custDataLst>
          </p:nvPr>
        </p:nvSpPr>
        <p:spPr>
          <a:xfrm>
            <a:off x="4827905" y="2028190"/>
            <a:ext cx="6866890" cy="642620"/>
          </a:xfrm>
          <a:prstGeom prst="rect">
            <a:avLst/>
          </a:prstGeom>
        </p:spPr>
        <p:txBody>
          <a:bodyPr wrap="square" bIns="46990" rtlCol="0" anchor="t"/>
          <a:lstStyle/>
          <a:p>
            <a:pPr lvl="0" algn="just" fontAlgn="auto">
              <a:lnSpc>
                <a:spcPct val="150000"/>
              </a:lnSpc>
              <a:spcAft>
                <a:spcPts val="1000"/>
              </a:spcAft>
              <a:buClr>
                <a:srgbClr val="E24848"/>
              </a:buClr>
              <a:buSzTx/>
              <a:buFontTx/>
            </a:pP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Metode yang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digunakan</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adalah Waterfall dengan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tahapan</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analisis, perancangan,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implementasi</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pengujian</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menggunakan Node.js, Express.js, React.js, PostgreSQL,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serta</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UML. Metode ini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dipilih</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karena</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terstruktur</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sesuai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untuk</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kebutuhan sistem yang sudah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jelas</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7" name="图片 16" descr="VCG2112800586751"/>
          <p:cNvPicPr>
            <a:picLocks noChangeAspect="1"/>
          </p:cNvPicPr>
          <p:nvPr/>
        </p:nvPicPr>
        <p:blipFill>
          <a:blip r:embed="rId9">
            <a:alphaModFix amt="10000"/>
          </a:blip>
          <a:stretch>
            <a:fillRect/>
          </a:stretch>
        </p:blipFill>
        <p:spPr>
          <a:xfrm>
            <a:off x="0" y="0"/>
            <a:ext cx="12183110" cy="6858000"/>
          </a:xfrm>
          <a:prstGeom prst="rect">
            <a:avLst/>
          </a:prstGeom>
        </p:spPr>
      </p:pic>
      <p:sp>
        <p:nvSpPr>
          <p:cNvPr id="139" name="任意多边形: 形状 138"/>
          <p:cNvSpPr/>
          <p:nvPr>
            <p:custDataLst>
              <p:tags r:id="rId2"/>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zh-CN" sz="2400" b="1" dirty="0">
                <a:solidFill>
                  <a:schemeClr val="bg2"/>
                </a:solidFill>
                <a:latin typeface="Inter Black" panose="02000503000000020004" charset="0"/>
                <a:ea typeface="Inter Black" panose="02000503000000020004" charset="0"/>
                <a:cs typeface="Inter" panose="02000503000000020004" charset="0"/>
                <a:hlinkClick r:id="rId10">
                  <a:extLst>
                    <a:ext uri="{A12FA001-AC4F-418D-AE19-62706E023703}">
                      <ahyp:hlinkClr xmlns:ahyp="http://schemas.microsoft.com/office/drawing/2018/hyperlinkcolor" val="tx"/>
                    </a:ext>
                  </a:extLst>
                </a:hlinkClick>
              </a:rPr>
              <a:t>ANALISIS &amp; DESAIN</a:t>
            </a:r>
            <a:endParaRPr lang="en-US" altLang="zh-CN" sz="2400" b="1" dirty="0">
              <a:solidFill>
                <a:schemeClr val="bg2"/>
              </a:solidFill>
              <a:latin typeface="Inter Black" panose="02000503000000020004" charset="0"/>
              <a:ea typeface="Inter Black" panose="02000503000000020004" charset="0"/>
              <a:cs typeface="Inter" panose="02000503000000020004" charset="0"/>
            </a:endParaRP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cxnSp>
        <p:nvCxnSpPr>
          <p:cNvPr id="44" name="Straight Connector 21"/>
          <p:cNvCxnSpPr/>
          <p:nvPr/>
        </p:nvCxnSpPr>
        <p:spPr>
          <a:xfrm>
            <a:off x="2061210" y="3800475"/>
            <a:ext cx="7741285"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6" name="TextBox 25"/>
          <p:cNvSpPr txBox="1"/>
          <p:nvPr/>
        </p:nvSpPr>
        <p:spPr>
          <a:xfrm>
            <a:off x="1147445" y="4200525"/>
            <a:ext cx="1972310" cy="2168525"/>
          </a:xfrm>
          <a:prstGeom prst="rect">
            <a:avLst/>
          </a:prstGeom>
          <a:noFill/>
          <a:ln cap="flat">
            <a:noFill/>
          </a:ln>
        </p:spPr>
        <p:txBody>
          <a:bodyPr vert="horz" wrap="square" lIns="91440" tIns="45720" rIns="91440" bIns="45720" anchor="t" anchorCtr="0" compatLnSpc="1">
            <a:spAutoFit/>
          </a:bodyPr>
          <a:lstStyle/>
          <a:p>
            <a:pPr algn="ctr">
              <a:lnSpc>
                <a:spcPct val="150000"/>
              </a:lnSpc>
            </a:pPr>
            <a:r>
              <a:rPr lang="en-US" altLang="en-US" dirty="0">
                <a:solidFill>
                  <a:schemeClr val="accent1"/>
                </a:solidFill>
                <a:latin typeface="Inter Black" panose="02000503000000020004" charset="0"/>
                <a:ea typeface="Inter Black" panose="02000503000000020004" charset="0"/>
                <a:cs typeface="Inter Black" panose="02000503000000020004" charset="0"/>
                <a:hlinkClick r:id="rId10"/>
              </a:rPr>
              <a:t>Analisis kebutuhan pengguna (User Requirement)</a:t>
            </a:r>
            <a:endParaRPr lang="en-US" altLang="en-US" dirty="0">
              <a:solidFill>
                <a:schemeClr val="accent1"/>
              </a:solidFill>
              <a:latin typeface="Inter Black" panose="02000503000000020004" charset="0"/>
              <a:ea typeface="Inter Black" panose="02000503000000020004" charset="0"/>
              <a:cs typeface="Inter Black" panose="02000503000000020004" charset="0"/>
            </a:endParaRPr>
          </a:p>
        </p:txBody>
      </p:sp>
      <p:sp>
        <p:nvSpPr>
          <p:cNvPr id="47" name="Oval 9"/>
          <p:cNvSpPr/>
          <p:nvPr/>
        </p:nvSpPr>
        <p:spPr>
          <a:xfrm>
            <a:off x="2012315" y="3652520"/>
            <a:ext cx="273685" cy="27368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sp>
        <p:nvSpPr>
          <p:cNvPr id="48" name="Oval 10"/>
          <p:cNvSpPr/>
          <p:nvPr/>
        </p:nvSpPr>
        <p:spPr>
          <a:xfrm>
            <a:off x="4582160" y="3652520"/>
            <a:ext cx="273685" cy="2736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sp>
        <p:nvSpPr>
          <p:cNvPr id="28" name="平行四边形 27"/>
          <p:cNvSpPr/>
          <p:nvPr>
            <p:custDataLst>
              <p:tags r:id="rId3"/>
            </p:custDataLst>
          </p:nvPr>
        </p:nvSpPr>
        <p:spPr>
          <a:xfrm rot="10800000">
            <a:off x="9265920" y="1530985"/>
            <a:ext cx="1443355" cy="517525"/>
          </a:xfrm>
          <a:prstGeom prst="parallelogram">
            <a:avLst>
              <a:gd name="adj" fmla="val 68862"/>
            </a:avLst>
          </a:prstGeom>
          <a:solidFill>
            <a:schemeClr val="accent3">
              <a:alpha val="15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26" name="Straight Connector 35"/>
          <p:cNvCxnSpPr/>
          <p:nvPr/>
        </p:nvCxnSpPr>
        <p:spPr>
          <a:xfrm>
            <a:off x="9951720" y="2033905"/>
            <a:ext cx="0" cy="181737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49" name="Oval 11"/>
          <p:cNvSpPr/>
          <p:nvPr/>
        </p:nvSpPr>
        <p:spPr>
          <a:xfrm>
            <a:off x="7205980" y="3652520"/>
            <a:ext cx="273685" cy="27368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sp>
        <p:nvSpPr>
          <p:cNvPr id="50" name="Oval 12"/>
          <p:cNvSpPr/>
          <p:nvPr/>
        </p:nvSpPr>
        <p:spPr>
          <a:xfrm>
            <a:off x="9803130" y="3652520"/>
            <a:ext cx="273685" cy="27368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sp>
        <p:nvSpPr>
          <p:cNvPr id="52" name="TextBox 25"/>
          <p:cNvSpPr txBox="1"/>
          <p:nvPr/>
        </p:nvSpPr>
        <p:spPr>
          <a:xfrm>
            <a:off x="3740785" y="4200525"/>
            <a:ext cx="1972310" cy="1753235"/>
          </a:xfrm>
          <a:prstGeom prst="rect">
            <a:avLst/>
          </a:prstGeom>
          <a:noFill/>
          <a:ln cap="flat">
            <a:noFill/>
          </a:ln>
        </p:spPr>
        <p:txBody>
          <a:bodyPr vert="horz" wrap="square" lIns="91440" tIns="45720" rIns="91440" bIns="45720" anchor="t" anchorCtr="0" compatLnSpc="1">
            <a:spAutoFit/>
          </a:bodyPr>
          <a:lstStyle/>
          <a:p>
            <a:pPr algn="ctr">
              <a:lnSpc>
                <a:spcPct val="150000"/>
              </a:lnSpc>
            </a:pPr>
            <a:r>
              <a:rPr lang="en-US" altLang="en-US" dirty="0">
                <a:solidFill>
                  <a:schemeClr val="accent1"/>
                </a:solidFill>
                <a:latin typeface="Inter Black" panose="02000503000000020004" charset="0"/>
                <a:ea typeface="Inter Black" panose="02000503000000020004" charset="0"/>
                <a:cs typeface="Inter Black" panose="02000503000000020004" charset="0"/>
                <a:sym typeface="+mn-ea"/>
              </a:rPr>
              <a:t>Analisis proses sistem (Use Case, Activity, dll.)</a:t>
            </a:r>
          </a:p>
        </p:txBody>
      </p:sp>
      <p:sp>
        <p:nvSpPr>
          <p:cNvPr id="54" name="TextBox 25"/>
          <p:cNvSpPr txBox="1"/>
          <p:nvPr/>
        </p:nvSpPr>
        <p:spPr>
          <a:xfrm>
            <a:off x="6390005" y="4200525"/>
            <a:ext cx="1972310" cy="1753235"/>
          </a:xfrm>
          <a:prstGeom prst="rect">
            <a:avLst/>
          </a:prstGeom>
          <a:noFill/>
          <a:ln cap="flat">
            <a:noFill/>
          </a:ln>
        </p:spPr>
        <p:txBody>
          <a:bodyPr vert="horz" wrap="square" lIns="91440" tIns="45720" rIns="91440" bIns="45720" anchor="t" anchorCtr="0" compatLnSpc="1">
            <a:spAutoFit/>
          </a:bodyPr>
          <a:lstStyle/>
          <a:p>
            <a:pPr algn="ctr">
              <a:lnSpc>
                <a:spcPct val="150000"/>
              </a:lnSpc>
            </a:pPr>
            <a:r>
              <a:rPr lang="en-US" altLang="en-US" dirty="0">
                <a:solidFill>
                  <a:schemeClr val="accent6"/>
                </a:solidFill>
                <a:latin typeface="Inter Black" panose="02000503000000020004" charset="0"/>
                <a:ea typeface="Inter Black" panose="02000503000000020004" charset="0"/>
                <a:cs typeface="Inter Black" panose="02000503000000020004" charset="0"/>
                <a:sym typeface="+mn-ea"/>
              </a:rPr>
              <a:t>Desain struktur sistem (Class Diagram, ERD, dsb.)</a:t>
            </a:r>
          </a:p>
        </p:txBody>
      </p:sp>
      <p:sp>
        <p:nvSpPr>
          <p:cNvPr id="56" name="TextBox 25"/>
          <p:cNvSpPr txBox="1"/>
          <p:nvPr/>
        </p:nvSpPr>
        <p:spPr>
          <a:xfrm>
            <a:off x="8968105" y="4200525"/>
            <a:ext cx="2269490" cy="2168525"/>
          </a:xfrm>
          <a:prstGeom prst="rect">
            <a:avLst/>
          </a:prstGeom>
          <a:noFill/>
          <a:ln cap="flat">
            <a:noFill/>
          </a:ln>
        </p:spPr>
        <p:txBody>
          <a:bodyPr vert="horz" wrap="square" lIns="91440" tIns="45720" rIns="91440" bIns="45720" anchor="t" anchorCtr="0" compatLnSpc="1">
            <a:spAutoFit/>
          </a:bodyPr>
          <a:lstStyle/>
          <a:p>
            <a:pPr algn="ctr">
              <a:lnSpc>
                <a:spcPct val="150000"/>
              </a:lnSpc>
            </a:pPr>
            <a:r>
              <a:rPr lang="en-US" altLang="en-US" dirty="0">
                <a:solidFill>
                  <a:schemeClr val="accent6"/>
                </a:solidFill>
                <a:latin typeface="Inter Black" panose="02000503000000020004" charset="0"/>
                <a:ea typeface="Inter Black" panose="02000503000000020004" charset="0"/>
                <a:cs typeface="Inter Black" panose="02000503000000020004" charset="0"/>
                <a:sym typeface="+mn-ea"/>
              </a:rPr>
              <a:t>Desain antarmuka (UI/UX) berdasarkan kebutuhan pengguna</a:t>
            </a:r>
          </a:p>
        </p:txBody>
      </p:sp>
      <p:sp>
        <p:nvSpPr>
          <p:cNvPr id="64" name="Oval 46"/>
          <p:cNvSpPr/>
          <p:nvPr/>
        </p:nvSpPr>
        <p:spPr>
          <a:xfrm>
            <a:off x="3299460" y="3750310"/>
            <a:ext cx="119380" cy="1193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sp>
        <p:nvSpPr>
          <p:cNvPr id="65" name="Oval 48"/>
          <p:cNvSpPr/>
          <p:nvPr/>
        </p:nvSpPr>
        <p:spPr>
          <a:xfrm>
            <a:off x="5892800" y="3750310"/>
            <a:ext cx="119380" cy="1193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sp>
        <p:nvSpPr>
          <p:cNvPr id="66" name="Oval 49"/>
          <p:cNvSpPr/>
          <p:nvPr/>
        </p:nvSpPr>
        <p:spPr>
          <a:xfrm>
            <a:off x="8575040" y="3750310"/>
            <a:ext cx="119380" cy="1193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grpSp>
        <p:nvGrpSpPr>
          <p:cNvPr id="18" name="组合 17"/>
          <p:cNvGrpSpPr/>
          <p:nvPr/>
        </p:nvGrpSpPr>
        <p:grpSpPr>
          <a:xfrm>
            <a:off x="1412240" y="2336165"/>
            <a:ext cx="1442085" cy="1514475"/>
            <a:chOff x="2224" y="3679"/>
            <a:chExt cx="2271" cy="2385"/>
          </a:xfrm>
        </p:grpSpPr>
        <p:sp>
          <p:nvSpPr>
            <p:cNvPr id="7" name="平行四边形 6"/>
            <p:cNvSpPr/>
            <p:nvPr>
              <p:custDataLst>
                <p:tags r:id="rId6"/>
              </p:custDataLst>
            </p:nvPr>
          </p:nvSpPr>
          <p:spPr>
            <a:xfrm rot="10800000">
              <a:off x="2224" y="3679"/>
              <a:ext cx="2271" cy="804"/>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cxnSp>
          <p:nvCxnSpPr>
            <p:cNvPr id="61" name="Straight Connector 34"/>
            <p:cNvCxnSpPr/>
            <p:nvPr/>
          </p:nvCxnSpPr>
          <p:spPr>
            <a:xfrm>
              <a:off x="3368" y="4546"/>
              <a:ext cx="0" cy="1518"/>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sp>
        <p:nvSpPr>
          <p:cNvPr id="9" name="平行四边形 8"/>
          <p:cNvSpPr/>
          <p:nvPr>
            <p:custDataLst>
              <p:tags r:id="rId4"/>
            </p:custDataLst>
          </p:nvPr>
        </p:nvSpPr>
        <p:spPr>
          <a:xfrm rot="10800000">
            <a:off x="4033520" y="1530985"/>
            <a:ext cx="1443355" cy="517525"/>
          </a:xfrm>
          <a:prstGeom prst="parallelogram">
            <a:avLst>
              <a:gd name="adj" fmla="val 68862"/>
            </a:avLst>
          </a:prstGeom>
          <a:solidFill>
            <a:schemeClr val="accent3">
              <a:alpha val="15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62" name="Straight Connector 35"/>
          <p:cNvCxnSpPr/>
          <p:nvPr/>
        </p:nvCxnSpPr>
        <p:spPr>
          <a:xfrm>
            <a:off x="4719320" y="2033905"/>
            <a:ext cx="0" cy="181737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6631940" y="2336165"/>
            <a:ext cx="1442085" cy="1514475"/>
            <a:chOff x="2224" y="3679"/>
            <a:chExt cx="2271" cy="2385"/>
          </a:xfrm>
        </p:grpSpPr>
        <p:sp>
          <p:nvSpPr>
            <p:cNvPr id="20" name="平行四边形 19"/>
            <p:cNvSpPr/>
            <p:nvPr>
              <p:custDataLst>
                <p:tags r:id="rId5"/>
              </p:custDataLst>
            </p:nvPr>
          </p:nvSpPr>
          <p:spPr>
            <a:xfrm rot="10800000">
              <a:off x="2224" y="3679"/>
              <a:ext cx="2271" cy="804"/>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cxnSp>
          <p:nvCxnSpPr>
            <p:cNvPr id="21" name="Straight Connector 34"/>
            <p:cNvCxnSpPr/>
            <p:nvPr/>
          </p:nvCxnSpPr>
          <p:spPr>
            <a:xfrm>
              <a:off x="3368" y="4546"/>
              <a:ext cx="0" cy="1518"/>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sp>
        <p:nvSpPr>
          <p:cNvPr id="2" name="文本框 10"/>
          <p:cNvSpPr txBox="1"/>
          <p:nvPr/>
        </p:nvSpPr>
        <p:spPr>
          <a:xfrm>
            <a:off x="1147445" y="2453640"/>
            <a:ext cx="2023110" cy="275590"/>
          </a:xfrm>
          <a:prstGeom prst="rect">
            <a:avLst/>
          </a:prstGeom>
          <a:noFill/>
        </p:spPr>
        <p:txBody>
          <a:bodyPr wrap="square" rtlCol="0">
            <a:spAutoFit/>
          </a:bodyPr>
          <a:lstStyle/>
          <a:p>
            <a:pPr algn="ctr"/>
            <a:r>
              <a:rPr lang="en-US" altLang="zh-CN" sz="1200" b="1">
                <a:solidFill>
                  <a:schemeClr val="bg1"/>
                </a:solidFill>
                <a:latin typeface="Inter Black" panose="02000503000000020004" charset="0"/>
                <a:ea typeface="Inter Black" panose="02000503000000020004" charset="0"/>
                <a:cs typeface="Inter" panose="02000503000000020004" charset="0"/>
              </a:rPr>
              <a:t>ANALISIS</a:t>
            </a:r>
          </a:p>
        </p:txBody>
      </p:sp>
      <p:sp>
        <p:nvSpPr>
          <p:cNvPr id="5" name="文本框 10"/>
          <p:cNvSpPr txBox="1"/>
          <p:nvPr/>
        </p:nvSpPr>
        <p:spPr>
          <a:xfrm>
            <a:off x="3740785" y="1635125"/>
            <a:ext cx="2023110" cy="275590"/>
          </a:xfrm>
          <a:prstGeom prst="rect">
            <a:avLst/>
          </a:prstGeom>
          <a:noFill/>
        </p:spPr>
        <p:txBody>
          <a:bodyPr wrap="square" rtlCol="0">
            <a:spAutoFit/>
          </a:bodyPr>
          <a:lstStyle/>
          <a:p>
            <a:pPr algn="ctr"/>
            <a:r>
              <a:rPr lang="en-US" altLang="zh-CN" sz="1200" b="1">
                <a:solidFill>
                  <a:schemeClr val="bg1"/>
                </a:solidFill>
                <a:latin typeface="Inter Black" panose="02000503000000020004" charset="0"/>
                <a:ea typeface="Inter Black" panose="02000503000000020004" charset="0"/>
                <a:cs typeface="Inter" panose="02000503000000020004" charset="0"/>
              </a:rPr>
              <a:t>ANALISIS</a:t>
            </a:r>
          </a:p>
        </p:txBody>
      </p:sp>
      <p:sp>
        <p:nvSpPr>
          <p:cNvPr id="6" name="文本框 10"/>
          <p:cNvSpPr txBox="1"/>
          <p:nvPr/>
        </p:nvSpPr>
        <p:spPr>
          <a:xfrm>
            <a:off x="6789420" y="2453640"/>
            <a:ext cx="1091565" cy="275590"/>
          </a:xfrm>
          <a:prstGeom prst="rect">
            <a:avLst/>
          </a:prstGeom>
          <a:noFill/>
        </p:spPr>
        <p:txBody>
          <a:bodyPr wrap="square" rtlCol="0">
            <a:spAutoFit/>
          </a:bodyPr>
          <a:lstStyle/>
          <a:p>
            <a:pPr algn="ctr"/>
            <a:r>
              <a:rPr lang="en-US" altLang="zh-CN" sz="1200" b="1">
                <a:solidFill>
                  <a:schemeClr val="bg1"/>
                </a:solidFill>
                <a:latin typeface="Inter Black" panose="02000503000000020004" charset="0"/>
                <a:ea typeface="Inter Black" panose="02000503000000020004" charset="0"/>
                <a:cs typeface="Inter" panose="02000503000000020004" charset="0"/>
              </a:rPr>
              <a:t>DESAIN</a:t>
            </a:r>
          </a:p>
        </p:txBody>
      </p:sp>
      <p:sp>
        <p:nvSpPr>
          <p:cNvPr id="16" name="文本框 10"/>
          <p:cNvSpPr txBox="1"/>
          <p:nvPr/>
        </p:nvSpPr>
        <p:spPr>
          <a:xfrm>
            <a:off x="9540875" y="1635125"/>
            <a:ext cx="1091565" cy="275590"/>
          </a:xfrm>
          <a:prstGeom prst="rect">
            <a:avLst/>
          </a:prstGeom>
          <a:noFill/>
        </p:spPr>
        <p:txBody>
          <a:bodyPr wrap="square" rtlCol="0">
            <a:spAutoFit/>
          </a:bodyPr>
          <a:lstStyle/>
          <a:p>
            <a:pPr algn="ctr"/>
            <a:r>
              <a:rPr lang="en-US" altLang="zh-CN" sz="1200" b="1">
                <a:solidFill>
                  <a:schemeClr val="bg1"/>
                </a:solidFill>
                <a:latin typeface="Inter Black" panose="02000503000000020004" charset="0"/>
                <a:ea typeface="Inter Black" panose="02000503000000020004" charset="0"/>
                <a:cs typeface="Inter" panose="02000503000000020004" charset="0"/>
              </a:rPr>
              <a:t>DESAIN</a:t>
            </a:r>
          </a:p>
        </p:txBody>
      </p:sp>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Rectangle 2"/>
          <p:cNvSpPr/>
          <p:nvPr/>
        </p:nvSpPr>
        <p:spPr>
          <a:xfrm>
            <a:off x="0" y="0"/>
            <a:ext cx="12192000" cy="137160"/>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0" y="6720840"/>
            <a:ext cx="12192000" cy="137160"/>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457200"/>
            <a:ext cx="10972800" cy="731520"/>
          </a:xfrm>
          <a:prstGeom prst="rect">
            <a:avLst/>
          </a:prstGeom>
          <a:noFill/>
        </p:spPr>
        <p:txBody>
          <a:bodyPr wrap="none">
            <a:spAutoFit/>
          </a:bodyPr>
          <a:lstStyle/>
          <a:p>
            <a:pPr algn="ctr">
              <a:defRPr sz="3200" b="1">
                <a:solidFill>
                  <a:srgbClr val="2E4057"/>
                </a:solidFill>
                <a:latin typeface="Arial"/>
              </a:defRPr>
            </a:pPr>
            <a:r>
              <a:t>Use Case Diagram</a:t>
            </a:r>
          </a:p>
        </p:txBody>
      </p:sp>
      <p:sp>
        <p:nvSpPr>
          <p:cNvPr id="6" name="TextBox 5"/>
          <p:cNvSpPr txBox="1"/>
          <p:nvPr/>
        </p:nvSpPr>
        <p:spPr>
          <a:xfrm>
            <a:off x="457200" y="1188720"/>
            <a:ext cx="10972800" cy="457200"/>
          </a:xfrm>
          <a:prstGeom prst="rect">
            <a:avLst/>
          </a:prstGeom>
          <a:noFill/>
        </p:spPr>
        <p:txBody>
          <a:bodyPr wrap="none">
            <a:spAutoFit/>
          </a:bodyPr>
          <a:lstStyle/>
          <a:p>
            <a:pPr algn="ctr">
              <a:defRPr sz="1600">
                <a:solidFill>
                  <a:srgbClr val="3498DB"/>
                </a:solidFill>
                <a:latin typeface="Arial"/>
              </a:defRPr>
            </a:pPr>
            <a:r>
              <a:t>Diagram Interaksi Pengguna (Masyarakat &amp; Petugas)</a:t>
            </a:r>
          </a:p>
        </p:txBody>
      </p:sp>
      <p:pic>
        <p:nvPicPr>
          <p:cNvPr id="7" name="Picture 6" descr="use_case_diagram.png"/>
          <p:cNvPicPr>
            <a:picLocks noChangeAspect="1"/>
          </p:cNvPicPr>
          <p:nvPr/>
        </p:nvPicPr>
        <p:blipFill>
          <a:blip r:embed="rId2"/>
          <a:stretch>
            <a:fillRect/>
          </a:stretch>
        </p:blipFill>
        <p:spPr>
          <a:xfrm>
            <a:off x="731520" y="1645920"/>
            <a:ext cx="10515600" cy="8792605"/>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mNmYmEwOWQ4Y2Q0M2IxMGZkNjI4ZjhkZDQyNzg1OTYifQ=="/>
  <p:tag name="KSO_WPP_MARK_KEY" val="37523c5a-f9bd-4157-ab56-121979c0b78d"/>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6"/>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BRIGHTNESS" val="0"/>
  <p:tag name="KSO_WM_UNIT_LINE_FORE_SCHEMECOLOR_INDEX" val="6"/>
  <p:tag name="KSO_WM_UNIT_LINE_FILL_TYPE" val="2"/>
</p:tagLst>
</file>

<file path=ppt/tags/tag13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9.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14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4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4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4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4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4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47.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148.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149.xml><?xml version="1.0" encoding="utf-8"?>
<p:tagLst xmlns:a="http://schemas.openxmlformats.org/drawingml/2006/main" xmlns:r="http://schemas.openxmlformats.org/officeDocument/2006/relationships"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1"/>
  <p:tag name="KSO_WM_UNIT_FILL_GRADIENT_TYPE" val="0"/>
  <p:tag name="KSO_WM_UNIT_FILL_GRADIENT_ANGLE" val="30"/>
  <p:tag name="KSO_WM_UNIT_FILL_GRADIENT_DIRECTION" val="-2"/>
  <p:tag name="KSO_WM_UNIT_FILL_TYPE" val="3"/>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Lst>
</file>

<file path=ppt/tags/tag15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BRIGHTNESS" val="0"/>
  <p:tag name="KSO_WM_UNIT_LINE_FORE_SCHEMECOLOR_INDEX" val="6"/>
  <p:tag name="KSO_WM_UNIT_LINE_FILL_TYPE" val="2"/>
</p:tagLst>
</file>

<file path=ppt/tags/tag1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6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6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63.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164.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16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6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6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6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6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71.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172.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173.xml><?xml version="1.0" encoding="utf-8"?>
<p:tagLst xmlns:a="http://schemas.openxmlformats.org/drawingml/2006/main" xmlns:r="http://schemas.openxmlformats.org/officeDocument/2006/relationships"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1"/>
  <p:tag name="KSO_WM_UNIT_FILL_GRADIENT_TYPE" val="0"/>
  <p:tag name="KSO_WM_UNIT_FILL_GRADIENT_ANGLE" val="30"/>
  <p:tag name="KSO_WM_UNIT_FILL_GRADIENT_DIRECTION" val="-2"/>
  <p:tag name="KSO_WM_UNIT_FILL_TYPE" val="3"/>
</p:tagLst>
</file>

<file path=ppt/tags/tag174.xml><?xml version="1.0" encoding="utf-8"?>
<p:tagLst xmlns:a="http://schemas.openxmlformats.org/drawingml/2006/main" xmlns:r="http://schemas.openxmlformats.org/officeDocument/2006/relationships"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Lst>
</file>

<file path=ppt/tags/tag17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77.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35"/>
  <p:tag name="KSO_WM_UNIT_TEXT_FILL_FORE_SCHEMECOLOR_INDEX" val="14"/>
  <p:tag name="KSO_WM_UNIT_TEXT_FILL_TYPE" val="1"/>
</p:tagLst>
</file>

<file path=ppt/tags/tag179.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81.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82.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83.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84.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85.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86.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87.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88.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89.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1.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92.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3.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4.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5.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96.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7.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8.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99.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01.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202.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03.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04.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205.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06.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0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0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0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5.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216.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9.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3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3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3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3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2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1.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2.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3.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4.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5.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6.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24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5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5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27.2,&quot;left&quot;:51.4,&quot;top&quot;:128.3,&quot;width&quot;:291.45}"/>
</p:tagLst>
</file>

<file path=ppt/tags/tag261.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62.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6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27.2,&quot;left&quot;:51.4,&quot;top&quot;:128.3,&quot;width&quot;:291.45}"/>
</p:tagLst>
</file>

<file path=ppt/tags/tag264.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65.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6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27.2,&quot;left&quot;:51.4,&quot;top&quot;:128.3,&quot;width&quot;:291.45}"/>
</p:tagLst>
</file>

<file path=ppt/tags/tag267.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68.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27.2,&quot;left&quot;:51.4,&quot;top&quot;:128.3,&quot;width&quot;:291.45}"/>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71.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7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7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274.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7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7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2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27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8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8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8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8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8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8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8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8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8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9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9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41.85,&quot;left&quot;:42.4,&quot;top&quot;:122.2,&quot;width&quot;:425.3}"/>
</p:tagLst>
</file>

<file path=ppt/tags/tag29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94.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295.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296.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297.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298.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299.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0.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301.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30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0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30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30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0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0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308.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09.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1.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2.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3.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4.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5.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6.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7.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8.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9.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1.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2.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3.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4.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5.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6.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3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0.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1.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2.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3.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4.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5.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6.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7.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8.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9.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0.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1.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2.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3.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4.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5.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6.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7.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8.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9.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0.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1.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2.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3.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4.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5.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3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BRIGHTNESS" val="0"/>
  <p:tag name="KSO_WM_UNIT_LINE_FORE_SCHEMECOLOR_INDEX" val="6"/>
  <p:tag name="KSO_WM_UNIT_LINE_FILL_TYPE" val="2"/>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6"/>
  <p:tag name="KSO_WM_UNIT_TEXT_FILL_TYPE" val="1"/>
</p:tagLst>
</file>

<file path=ppt/tags/tag36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9.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0.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37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37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37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37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37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3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77.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378.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379.xml><?xml version="1.0" encoding="utf-8"?>
<p:tagLst xmlns:a="http://schemas.openxmlformats.org/drawingml/2006/main" xmlns:r="http://schemas.openxmlformats.org/officeDocument/2006/relationships"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1"/>
  <p:tag name="KSO_WM_UNIT_FILL_GRADIENT_TYPE" val="0"/>
  <p:tag name="KSO_WM_UNIT_FILL_GRADIENT_ANGLE" val="30"/>
  <p:tag name="KSO_WM_UNIT_FILL_GRADIENT_DIRECTION" val="-2"/>
  <p:tag name="KSO_WM_UNIT_FILL_TYPE" val="3"/>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0.xml><?xml version="1.0" encoding="utf-8"?>
<p:tagLst xmlns:a="http://schemas.openxmlformats.org/drawingml/2006/main" xmlns:r="http://schemas.openxmlformats.org/officeDocument/2006/relationships"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Inter"/>
        <a:ea typeface="Inter Black"/>
        <a:cs typeface=""/>
      </a:majorFont>
      <a:minorFont>
        <a:latin typeface="Inter"/>
        <a:ea typeface="Inter Blac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0F1423"/>
      </a:dk2>
      <a:lt2>
        <a:srgbClr val="FFFFFF"/>
      </a:lt2>
      <a:accent1>
        <a:srgbClr val="4675FC"/>
      </a:accent1>
      <a:accent2>
        <a:srgbClr val="4589FB"/>
      </a:accent2>
      <a:accent3>
        <a:srgbClr val="54A6FB"/>
      </a:accent3>
      <a:accent4>
        <a:srgbClr val="47B2FA"/>
      </a:accent4>
      <a:accent5>
        <a:srgbClr val="4AC7F9"/>
      </a:accent5>
      <a:accent6>
        <a:srgbClr val="4DDBF8"/>
      </a:accent6>
      <a:hlink>
        <a:srgbClr val="0563C1"/>
      </a:hlink>
      <a:folHlink>
        <a:srgbClr val="954D72"/>
      </a:folHlink>
    </a:clrScheme>
    <a:fontScheme name="自定义 9">
      <a:majorFont>
        <a:latin typeface="Inter"/>
        <a:ea typeface="Inter Black"/>
        <a:cs typeface=""/>
      </a:majorFont>
      <a:minorFont>
        <a:latin typeface="Inter"/>
        <a:ea typeface="Inter Blac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Inter Black"/>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nter Black"/>
        <a:ea typeface=""/>
        <a:cs typeface=""/>
        <a:font script="Jpan" typeface="ＭＳ Ｐゴシック"/>
        <a:font script="Hang" typeface="맑은 고딕"/>
        <a:font script="Hans" typeface="Inter Black"/>
        <a:font script="Hant" typeface="新細明體"/>
        <a:font script="Arab" typeface="Inter"/>
        <a:font script="Hebr" typeface="Inte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Inter"/>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Inter Black"/>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nter Black"/>
        <a:ea typeface=""/>
        <a:cs typeface=""/>
        <a:font script="Jpan" typeface="ＭＳ Ｐゴシック"/>
        <a:font script="Hang" typeface="맑은 고딕"/>
        <a:font script="Hans" typeface="Inter Black"/>
        <a:font script="Hant" typeface="新細明體"/>
        <a:font script="Arab" typeface="Inter"/>
        <a:font script="Hebr" typeface="Inte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Inter"/>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TotalTime>
  <Words>715</Words>
  <Application>Microsoft Office PowerPoint</Application>
  <PresentationFormat>Widescreen</PresentationFormat>
  <Paragraphs>123</Paragraphs>
  <Slides>14</Slides>
  <Notes>14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14</vt:i4>
      </vt:variant>
    </vt:vector>
  </HeadingPairs>
  <TitlesOfParts>
    <vt:vector size="20" baseType="lpstr">
      <vt:lpstr>Wingdings</vt:lpstr>
      <vt:lpstr>Inter Black</vt:lpstr>
      <vt:lpstr>Inter</vt:lpstr>
      <vt:lpstr>Arial</vt:lpstr>
      <vt:lpstr>Office 主题​​</vt:lpstr>
      <vt:lpstr>1_Office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Sintia</dc:creator>
  <cp:lastModifiedBy>Irfan Ghazali</cp:lastModifiedBy>
  <cp:revision>214</cp:revision>
  <dcterms:created xsi:type="dcterms:W3CDTF">2019-06-19T02:08:00Z</dcterms:created>
  <dcterms:modified xsi:type="dcterms:W3CDTF">2025-12-20T04:11:09Z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1033-12.2.0.23155</vt:lpwstr>
  </property>
  <property fmtid="{D5CDD505-2E9C-101B-9397-08002B2CF9AE}" pid="3" name="ICV">
    <vt:lpwstr>904D6B7769B5471BBBC63AFB74FAEAF8_11</vt:lpwstr>
  </property>
</Properties>
</file>